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2" r:id="rId2"/>
    <p:sldId id="301" r:id="rId3"/>
    <p:sldId id="290" r:id="rId4"/>
    <p:sldId id="306" r:id="rId5"/>
    <p:sldId id="283" r:id="rId6"/>
    <p:sldId id="307" r:id="rId7"/>
    <p:sldId id="286" r:id="rId8"/>
    <p:sldId id="308" r:id="rId9"/>
    <p:sldId id="288" r:id="rId10"/>
    <p:sldId id="298" r:id="rId11"/>
    <p:sldId id="299" r:id="rId12"/>
    <p:sldId id="300" r:id="rId13"/>
    <p:sldId id="312" r:id="rId14"/>
    <p:sldId id="304" r:id="rId15"/>
    <p:sldId id="305" r:id="rId16"/>
    <p:sldId id="309" r:id="rId17"/>
    <p:sldId id="310" r:id="rId18"/>
    <p:sldId id="292" r:id="rId19"/>
    <p:sldId id="291" r:id="rId20"/>
    <p:sldId id="273" r:id="rId21"/>
    <p:sldId id="297" r:id="rId22"/>
    <p:sldId id="311" r:id="rId23"/>
    <p:sldId id="296" r:id="rId24"/>
    <p:sldId id="258" r:id="rId25"/>
    <p:sldId id="268" r:id="rId26"/>
    <p:sldId id="272" r:id="rId27"/>
    <p:sldId id="293" r:id="rId28"/>
    <p:sldId id="269" r:id="rId29"/>
    <p:sldId id="259" r:id="rId30"/>
    <p:sldId id="270" r:id="rId31"/>
    <p:sldId id="262" r:id="rId32"/>
    <p:sldId id="263" r:id="rId33"/>
    <p:sldId id="271" r:id="rId34"/>
    <p:sldId id="264" r:id="rId35"/>
    <p:sldId id="266" r:id="rId36"/>
    <p:sldId id="267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0" autoAdjust="0"/>
    <p:restoredTop sz="87273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7D4C5-677E-48DE-96DD-41EB00481B41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D749EF0-F350-449E-A7C7-F3C9956B0991}">
      <dgm:prSet phldrT="[Text]"/>
      <dgm:spPr>
        <a:solidFill>
          <a:schemeClr val="accent6">
            <a:lumMod val="60000"/>
            <a:lumOff val="40000"/>
          </a:schemeClr>
        </a:solidFill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b="1" baseline="0" dirty="0">
              <a:latin typeface="Times New Roman" panose="02020603050405020304" pitchFamily="18" charset="0"/>
            </a:rPr>
            <a:t>Private</a:t>
          </a:r>
        </a:p>
      </dgm:t>
    </dgm:pt>
    <dgm:pt modelId="{D84F7C15-99C3-4F11-A0CD-50817CB8A1EB}" type="parTrans" cxnId="{DD7A3581-4B97-47DA-B7BC-ED2647FD79FB}">
      <dgm:prSet/>
      <dgm:spPr/>
      <dgm:t>
        <a:bodyPr/>
        <a:lstStyle/>
        <a:p>
          <a:endParaRPr lang="en-IN"/>
        </a:p>
      </dgm:t>
    </dgm:pt>
    <dgm:pt modelId="{9810BABE-1511-42D4-9EB1-78076C485BC6}" type="sibTrans" cxnId="{DD7A3581-4B97-47DA-B7BC-ED2647FD79FB}">
      <dgm:prSet/>
      <dgm:spPr/>
      <dgm:t>
        <a:bodyPr/>
        <a:lstStyle/>
        <a:p>
          <a:endParaRPr lang="en-IN"/>
        </a:p>
      </dgm:t>
    </dgm:pt>
    <dgm:pt modelId="{2DEB7652-FA13-4BBF-BE15-965B0B361286}">
      <dgm:prSet phldrT="[Text]"/>
      <dgm:spPr>
        <a:solidFill>
          <a:schemeClr val="accent6">
            <a:lumMod val="60000"/>
            <a:lumOff val="40000"/>
          </a:schemeClr>
        </a:solidFill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b="1" baseline="0" dirty="0">
              <a:latin typeface="Times New Roman" panose="02020603050405020304" pitchFamily="18" charset="0"/>
            </a:rPr>
            <a:t>Public</a:t>
          </a:r>
        </a:p>
      </dgm:t>
    </dgm:pt>
    <dgm:pt modelId="{26B13A62-3CEC-49A8-A694-81F157FEE13D}" type="parTrans" cxnId="{F24B9AC5-A9C4-4CF8-8DE9-7450C5123F27}">
      <dgm:prSet/>
      <dgm:spPr/>
      <dgm:t>
        <a:bodyPr/>
        <a:lstStyle/>
        <a:p>
          <a:endParaRPr lang="en-IN"/>
        </a:p>
      </dgm:t>
    </dgm:pt>
    <dgm:pt modelId="{40D0BE2B-8082-4C0E-A3A3-B0ADE7FAD8CB}" type="sibTrans" cxnId="{F24B9AC5-A9C4-4CF8-8DE9-7450C5123F27}">
      <dgm:prSet/>
      <dgm:spPr/>
      <dgm:t>
        <a:bodyPr/>
        <a:lstStyle/>
        <a:p>
          <a:endParaRPr lang="en-IN"/>
        </a:p>
      </dgm:t>
    </dgm:pt>
    <dgm:pt modelId="{9646B4A8-585C-45E1-A7EF-CBB9914D7A1A}">
      <dgm:prSet phldrT="[Text]"/>
      <dgm:spPr>
        <a:solidFill>
          <a:schemeClr val="accent6">
            <a:lumMod val="60000"/>
            <a:lumOff val="40000"/>
          </a:schemeClr>
        </a:solidFill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b="1" baseline="0" dirty="0">
              <a:latin typeface="Times New Roman" panose="02020603050405020304" pitchFamily="18" charset="0"/>
            </a:rPr>
            <a:t>One person Company (Pvt. Ltd.)</a:t>
          </a:r>
        </a:p>
      </dgm:t>
    </dgm:pt>
    <dgm:pt modelId="{5105F63E-241B-4F8B-BFDB-4465F4FE5E9E}" type="parTrans" cxnId="{AC019ADC-1D3B-4C6D-9909-5D01DDC61BB2}">
      <dgm:prSet/>
      <dgm:spPr/>
      <dgm:t>
        <a:bodyPr/>
        <a:lstStyle/>
        <a:p>
          <a:endParaRPr lang="en-IN"/>
        </a:p>
      </dgm:t>
    </dgm:pt>
    <dgm:pt modelId="{25846CB9-7D7F-40D7-9742-824E07D5D510}" type="sibTrans" cxnId="{AC019ADC-1D3B-4C6D-9909-5D01DDC61BB2}">
      <dgm:prSet/>
      <dgm:spPr/>
      <dgm:t>
        <a:bodyPr/>
        <a:lstStyle/>
        <a:p>
          <a:endParaRPr lang="en-IN"/>
        </a:p>
      </dgm:t>
    </dgm:pt>
    <dgm:pt modelId="{DD8C1250-C21D-4773-8B5E-64FED31EEFAB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2 or more person</a:t>
          </a:r>
        </a:p>
      </dgm:t>
    </dgm:pt>
    <dgm:pt modelId="{EFAD492A-1BBC-45BC-83FC-95FD05B17494}" type="parTrans" cxnId="{F2EC7BD4-7A93-4519-80BC-D9DA216D3AA5}">
      <dgm:prSet/>
      <dgm:spPr/>
      <dgm:t>
        <a:bodyPr/>
        <a:lstStyle/>
        <a:p>
          <a:endParaRPr lang="en-IN"/>
        </a:p>
      </dgm:t>
    </dgm:pt>
    <dgm:pt modelId="{B32CF188-67CD-4DF5-A778-9B96DA68C893}" type="sibTrans" cxnId="{F2EC7BD4-7A93-4519-80BC-D9DA216D3AA5}">
      <dgm:prSet/>
      <dgm:spPr/>
      <dgm:t>
        <a:bodyPr/>
        <a:lstStyle/>
        <a:p>
          <a:endParaRPr lang="en-IN"/>
        </a:p>
      </dgm:t>
    </dgm:pt>
    <dgm:pt modelId="{A9F8E31E-0B5F-48B7-A3B6-73C298B7655F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7 or more person</a:t>
          </a:r>
        </a:p>
      </dgm:t>
    </dgm:pt>
    <dgm:pt modelId="{23C0867E-5593-49A8-A698-79209CF44474}" type="parTrans" cxnId="{3C4CF0FE-1372-4C4E-9107-5A1955BCC6D8}">
      <dgm:prSet/>
      <dgm:spPr/>
      <dgm:t>
        <a:bodyPr/>
        <a:lstStyle/>
        <a:p>
          <a:endParaRPr lang="en-IN"/>
        </a:p>
      </dgm:t>
    </dgm:pt>
    <dgm:pt modelId="{E87EE759-B0B8-4913-99E0-72ACE86ADB0E}" type="sibTrans" cxnId="{3C4CF0FE-1372-4C4E-9107-5A1955BCC6D8}">
      <dgm:prSet/>
      <dgm:spPr/>
      <dgm:t>
        <a:bodyPr/>
        <a:lstStyle/>
        <a:p>
          <a:endParaRPr lang="en-IN"/>
        </a:p>
      </dgm:t>
    </dgm:pt>
    <dgm:pt modelId="{85F33D5C-59FE-4D46-BA59-207412370046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1 person</a:t>
          </a:r>
        </a:p>
      </dgm:t>
    </dgm:pt>
    <dgm:pt modelId="{C787D91C-9BFC-4214-B14B-33DC0439FA8B}" type="parTrans" cxnId="{241A6A46-2E44-4370-8036-2891E967A668}">
      <dgm:prSet/>
      <dgm:spPr/>
      <dgm:t>
        <a:bodyPr/>
        <a:lstStyle/>
        <a:p>
          <a:endParaRPr lang="en-IN"/>
        </a:p>
      </dgm:t>
    </dgm:pt>
    <dgm:pt modelId="{D1438FBB-8BFC-4398-B91E-D56509F27AF2}" type="sibTrans" cxnId="{241A6A46-2E44-4370-8036-2891E967A668}">
      <dgm:prSet/>
      <dgm:spPr/>
      <dgm:t>
        <a:bodyPr/>
        <a:lstStyle/>
        <a:p>
          <a:endParaRPr lang="en-IN"/>
        </a:p>
      </dgm:t>
    </dgm:pt>
    <dgm:pt modelId="{98FA0199-7981-40C8-9D2C-9D3CE02200A5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E.g. Cargill</a:t>
          </a:r>
        </a:p>
      </dgm:t>
    </dgm:pt>
    <dgm:pt modelId="{502EC1F2-9F44-40C3-BFC5-A835C8BB8429}" type="parTrans" cxnId="{5BEDE4FB-2F58-4D10-9C67-894A440725F8}">
      <dgm:prSet/>
      <dgm:spPr/>
      <dgm:t>
        <a:bodyPr/>
        <a:lstStyle/>
        <a:p>
          <a:endParaRPr lang="en-IN"/>
        </a:p>
      </dgm:t>
    </dgm:pt>
    <dgm:pt modelId="{F4CD092F-7475-42D1-A94F-4066F228B526}" type="sibTrans" cxnId="{5BEDE4FB-2F58-4D10-9C67-894A440725F8}">
      <dgm:prSet/>
      <dgm:spPr/>
      <dgm:t>
        <a:bodyPr/>
        <a:lstStyle/>
        <a:p>
          <a:endParaRPr lang="en-IN"/>
        </a:p>
      </dgm:t>
    </dgm:pt>
    <dgm:pt modelId="{716B4108-814C-49EA-9094-A48654966E3C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E.g. NFL</a:t>
          </a:r>
        </a:p>
      </dgm:t>
    </dgm:pt>
    <dgm:pt modelId="{2DA1FE1C-E5ED-4340-BF0C-83CF2C106E68}" type="parTrans" cxnId="{41A0D1CE-9A0F-45D2-9DC1-66155BF01F87}">
      <dgm:prSet/>
      <dgm:spPr/>
      <dgm:t>
        <a:bodyPr/>
        <a:lstStyle/>
        <a:p>
          <a:endParaRPr lang="en-IN"/>
        </a:p>
      </dgm:t>
    </dgm:pt>
    <dgm:pt modelId="{5F1886E0-A8B0-4E76-A0BD-784B561BC2A0}" type="sibTrans" cxnId="{41A0D1CE-9A0F-45D2-9DC1-66155BF01F87}">
      <dgm:prSet/>
      <dgm:spPr/>
      <dgm:t>
        <a:bodyPr/>
        <a:lstStyle/>
        <a:p>
          <a:endParaRPr lang="en-IN"/>
        </a:p>
      </dgm:t>
    </dgm:pt>
    <dgm:pt modelId="{FF400583-17D8-49B5-9A39-2645774263C4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E.g. Parle</a:t>
          </a:r>
        </a:p>
      </dgm:t>
    </dgm:pt>
    <dgm:pt modelId="{E1FBBF9F-B4F7-4CDA-9EC1-991482299816}" type="parTrans" cxnId="{66B04C48-7E16-4241-84DF-A4635A43A1C5}">
      <dgm:prSet/>
      <dgm:spPr/>
      <dgm:t>
        <a:bodyPr/>
        <a:lstStyle/>
        <a:p>
          <a:endParaRPr lang="en-IN"/>
        </a:p>
      </dgm:t>
    </dgm:pt>
    <dgm:pt modelId="{151B77EF-2D4A-4921-8922-93A0CB5D566A}" type="sibTrans" cxnId="{66B04C48-7E16-4241-84DF-A4635A43A1C5}">
      <dgm:prSet/>
      <dgm:spPr/>
      <dgm:t>
        <a:bodyPr/>
        <a:lstStyle/>
        <a:p>
          <a:endParaRPr lang="en-IN"/>
        </a:p>
      </dgm:t>
    </dgm:pt>
    <dgm:pt modelId="{52D873AC-6F74-480F-843F-2D670B63271B}" type="pres">
      <dgm:prSet presAssocID="{D007D4C5-677E-48DE-96DD-41EB00481B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AF7339-6E20-4F07-96E3-9C635AC9BAFF}" type="pres">
      <dgm:prSet presAssocID="{AD749EF0-F350-449E-A7C7-F3C9956B0991}" presName="parentLin" presStyleCnt="0"/>
      <dgm:spPr/>
    </dgm:pt>
    <dgm:pt modelId="{DC7949EF-2A94-44FD-B8A2-B32DFACB6706}" type="pres">
      <dgm:prSet presAssocID="{AD749EF0-F350-449E-A7C7-F3C9956B099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33A2DFB-6B83-4C6D-B1DB-021885D7A243}" type="pres">
      <dgm:prSet presAssocID="{AD749EF0-F350-449E-A7C7-F3C9956B09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E4A4C-401E-4EA1-81A6-FDC11337276A}" type="pres">
      <dgm:prSet presAssocID="{AD749EF0-F350-449E-A7C7-F3C9956B0991}" presName="negativeSpace" presStyleCnt="0"/>
      <dgm:spPr/>
    </dgm:pt>
    <dgm:pt modelId="{0FBFDD37-3AF2-40CD-BA1F-7E806ED81BE6}" type="pres">
      <dgm:prSet presAssocID="{AD749EF0-F350-449E-A7C7-F3C9956B099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814CC-F363-458A-8F74-77CA337B7C99}" type="pres">
      <dgm:prSet presAssocID="{9810BABE-1511-42D4-9EB1-78076C485BC6}" presName="spaceBetweenRectangles" presStyleCnt="0"/>
      <dgm:spPr/>
    </dgm:pt>
    <dgm:pt modelId="{93F8F22D-F6B3-4F89-9608-B1485DA384AB}" type="pres">
      <dgm:prSet presAssocID="{2DEB7652-FA13-4BBF-BE15-965B0B361286}" presName="parentLin" presStyleCnt="0"/>
      <dgm:spPr/>
    </dgm:pt>
    <dgm:pt modelId="{B706AB65-4CF6-4F24-9C9B-BB1C29FBF25E}" type="pres">
      <dgm:prSet presAssocID="{2DEB7652-FA13-4BBF-BE15-965B0B36128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674F799-5A94-4232-991A-4B7CF414FD55}" type="pres">
      <dgm:prSet presAssocID="{2DEB7652-FA13-4BBF-BE15-965B0B3612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548C9-1C36-434E-8CF7-301E3066C039}" type="pres">
      <dgm:prSet presAssocID="{2DEB7652-FA13-4BBF-BE15-965B0B361286}" presName="negativeSpace" presStyleCnt="0"/>
      <dgm:spPr/>
    </dgm:pt>
    <dgm:pt modelId="{D2DF12EB-9F7C-4BB0-8036-15986494A232}" type="pres">
      <dgm:prSet presAssocID="{2DEB7652-FA13-4BBF-BE15-965B0B36128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B02FD-F56B-4134-8510-D430516D0350}" type="pres">
      <dgm:prSet presAssocID="{40D0BE2B-8082-4C0E-A3A3-B0ADE7FAD8CB}" presName="spaceBetweenRectangles" presStyleCnt="0"/>
      <dgm:spPr/>
    </dgm:pt>
    <dgm:pt modelId="{D2BE885A-52FD-48EA-A43F-D0356774DCB9}" type="pres">
      <dgm:prSet presAssocID="{9646B4A8-585C-45E1-A7EF-CBB9914D7A1A}" presName="parentLin" presStyleCnt="0"/>
      <dgm:spPr/>
    </dgm:pt>
    <dgm:pt modelId="{894CCA4A-A069-4864-A6C6-8A53BC262C84}" type="pres">
      <dgm:prSet presAssocID="{9646B4A8-585C-45E1-A7EF-CBB9914D7A1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E1531DF-66CA-4C22-951F-97EA336AB3D6}" type="pres">
      <dgm:prSet presAssocID="{9646B4A8-585C-45E1-A7EF-CBB9914D7A1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9B9AF-3EE6-47B3-A3C0-8F570A4D28DB}" type="pres">
      <dgm:prSet presAssocID="{9646B4A8-585C-45E1-A7EF-CBB9914D7A1A}" presName="negativeSpace" presStyleCnt="0"/>
      <dgm:spPr/>
    </dgm:pt>
    <dgm:pt modelId="{7162F3FB-A049-4559-B969-6C71E15F7B40}" type="pres">
      <dgm:prSet presAssocID="{9646B4A8-585C-45E1-A7EF-CBB9914D7A1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3A00D0-DDC0-4345-9AC2-8D6FECAAB294}" type="presOf" srcId="{DD8C1250-C21D-4773-8B5E-64FED31EEFAB}" destId="{0FBFDD37-3AF2-40CD-BA1F-7E806ED81BE6}" srcOrd="0" destOrd="0" presId="urn:microsoft.com/office/officeart/2005/8/layout/list1"/>
    <dgm:cxn modelId="{AC019ADC-1D3B-4C6D-9909-5D01DDC61BB2}" srcId="{D007D4C5-677E-48DE-96DD-41EB00481B41}" destId="{9646B4A8-585C-45E1-A7EF-CBB9914D7A1A}" srcOrd="2" destOrd="0" parTransId="{5105F63E-241B-4F8B-BFDB-4465F4FE5E9E}" sibTransId="{25846CB9-7D7F-40D7-9742-824E07D5D510}"/>
    <dgm:cxn modelId="{F2EC7BD4-7A93-4519-80BC-D9DA216D3AA5}" srcId="{AD749EF0-F350-449E-A7C7-F3C9956B0991}" destId="{DD8C1250-C21D-4773-8B5E-64FED31EEFAB}" srcOrd="0" destOrd="0" parTransId="{EFAD492A-1BBC-45BC-83FC-95FD05B17494}" sibTransId="{B32CF188-67CD-4DF5-A778-9B96DA68C893}"/>
    <dgm:cxn modelId="{6065DD57-F5A1-45C9-B74D-830806352DBE}" type="presOf" srcId="{D007D4C5-677E-48DE-96DD-41EB00481B41}" destId="{52D873AC-6F74-480F-843F-2D670B63271B}" srcOrd="0" destOrd="0" presId="urn:microsoft.com/office/officeart/2005/8/layout/list1"/>
    <dgm:cxn modelId="{5BEDE4FB-2F58-4D10-9C67-894A440725F8}" srcId="{AD749EF0-F350-449E-A7C7-F3C9956B0991}" destId="{98FA0199-7981-40C8-9D2C-9D3CE02200A5}" srcOrd="1" destOrd="0" parTransId="{502EC1F2-9F44-40C3-BFC5-A835C8BB8429}" sibTransId="{F4CD092F-7475-42D1-A94F-4066F228B526}"/>
    <dgm:cxn modelId="{F24B9AC5-A9C4-4CF8-8DE9-7450C5123F27}" srcId="{D007D4C5-677E-48DE-96DD-41EB00481B41}" destId="{2DEB7652-FA13-4BBF-BE15-965B0B361286}" srcOrd="1" destOrd="0" parTransId="{26B13A62-3CEC-49A8-A694-81F157FEE13D}" sibTransId="{40D0BE2B-8082-4C0E-A3A3-B0ADE7FAD8CB}"/>
    <dgm:cxn modelId="{0F20E3F8-C9F1-41CE-A6E0-ED303272B5C5}" type="presOf" srcId="{FF400583-17D8-49B5-9A39-2645774263C4}" destId="{7162F3FB-A049-4559-B969-6C71E15F7B40}" srcOrd="0" destOrd="1" presId="urn:microsoft.com/office/officeart/2005/8/layout/list1"/>
    <dgm:cxn modelId="{812017EC-C191-438C-96C2-ED5C4A79F2B5}" type="presOf" srcId="{716B4108-814C-49EA-9094-A48654966E3C}" destId="{D2DF12EB-9F7C-4BB0-8036-15986494A232}" srcOrd="0" destOrd="1" presId="urn:microsoft.com/office/officeart/2005/8/layout/list1"/>
    <dgm:cxn modelId="{241A6A46-2E44-4370-8036-2891E967A668}" srcId="{9646B4A8-585C-45E1-A7EF-CBB9914D7A1A}" destId="{85F33D5C-59FE-4D46-BA59-207412370046}" srcOrd="0" destOrd="0" parTransId="{C787D91C-9BFC-4214-B14B-33DC0439FA8B}" sibTransId="{D1438FBB-8BFC-4398-B91E-D56509F27AF2}"/>
    <dgm:cxn modelId="{F26D1F79-5227-4580-9C07-ED99596E7A7E}" type="presOf" srcId="{A9F8E31E-0B5F-48B7-A3B6-73C298B7655F}" destId="{D2DF12EB-9F7C-4BB0-8036-15986494A232}" srcOrd="0" destOrd="0" presId="urn:microsoft.com/office/officeart/2005/8/layout/list1"/>
    <dgm:cxn modelId="{66B04C48-7E16-4241-84DF-A4635A43A1C5}" srcId="{9646B4A8-585C-45E1-A7EF-CBB9914D7A1A}" destId="{FF400583-17D8-49B5-9A39-2645774263C4}" srcOrd="1" destOrd="0" parTransId="{E1FBBF9F-B4F7-4CDA-9EC1-991482299816}" sibTransId="{151B77EF-2D4A-4921-8922-93A0CB5D566A}"/>
    <dgm:cxn modelId="{DB63B03B-7F7F-4979-AF9B-80E67FB7B453}" type="presOf" srcId="{85F33D5C-59FE-4D46-BA59-207412370046}" destId="{7162F3FB-A049-4559-B969-6C71E15F7B40}" srcOrd="0" destOrd="0" presId="urn:microsoft.com/office/officeart/2005/8/layout/list1"/>
    <dgm:cxn modelId="{3C4CF0FE-1372-4C4E-9107-5A1955BCC6D8}" srcId="{2DEB7652-FA13-4BBF-BE15-965B0B361286}" destId="{A9F8E31E-0B5F-48B7-A3B6-73C298B7655F}" srcOrd="0" destOrd="0" parTransId="{23C0867E-5593-49A8-A698-79209CF44474}" sibTransId="{E87EE759-B0B8-4913-99E0-72ACE86ADB0E}"/>
    <dgm:cxn modelId="{B9D8D783-490D-48C0-8AAB-B296452B4676}" type="presOf" srcId="{2DEB7652-FA13-4BBF-BE15-965B0B361286}" destId="{3674F799-5A94-4232-991A-4B7CF414FD55}" srcOrd="1" destOrd="0" presId="urn:microsoft.com/office/officeart/2005/8/layout/list1"/>
    <dgm:cxn modelId="{DD7A3581-4B97-47DA-B7BC-ED2647FD79FB}" srcId="{D007D4C5-677E-48DE-96DD-41EB00481B41}" destId="{AD749EF0-F350-449E-A7C7-F3C9956B0991}" srcOrd="0" destOrd="0" parTransId="{D84F7C15-99C3-4F11-A0CD-50817CB8A1EB}" sibTransId="{9810BABE-1511-42D4-9EB1-78076C485BC6}"/>
    <dgm:cxn modelId="{E774D3A3-EEFA-414D-9835-2C8D52046F94}" type="presOf" srcId="{9646B4A8-585C-45E1-A7EF-CBB9914D7A1A}" destId="{894CCA4A-A069-4864-A6C6-8A53BC262C84}" srcOrd="0" destOrd="0" presId="urn:microsoft.com/office/officeart/2005/8/layout/list1"/>
    <dgm:cxn modelId="{D5FCC180-AD3B-41CD-BAA3-59504AC6BCD4}" type="presOf" srcId="{9646B4A8-585C-45E1-A7EF-CBB9914D7A1A}" destId="{CE1531DF-66CA-4C22-951F-97EA336AB3D6}" srcOrd="1" destOrd="0" presId="urn:microsoft.com/office/officeart/2005/8/layout/list1"/>
    <dgm:cxn modelId="{B5069754-58A8-404D-9B8D-DFC0CD8B9A6A}" type="presOf" srcId="{AD749EF0-F350-449E-A7C7-F3C9956B0991}" destId="{DC7949EF-2A94-44FD-B8A2-B32DFACB6706}" srcOrd="0" destOrd="0" presId="urn:microsoft.com/office/officeart/2005/8/layout/list1"/>
    <dgm:cxn modelId="{6FF749A8-6FBB-4AB4-8D4B-FF9C0A928A4A}" type="presOf" srcId="{AD749EF0-F350-449E-A7C7-F3C9956B0991}" destId="{D33A2DFB-6B83-4C6D-B1DB-021885D7A243}" srcOrd="1" destOrd="0" presId="urn:microsoft.com/office/officeart/2005/8/layout/list1"/>
    <dgm:cxn modelId="{4C476458-8F6F-44AD-A677-B06304E00270}" type="presOf" srcId="{2DEB7652-FA13-4BBF-BE15-965B0B361286}" destId="{B706AB65-4CF6-4F24-9C9B-BB1C29FBF25E}" srcOrd="0" destOrd="0" presId="urn:microsoft.com/office/officeart/2005/8/layout/list1"/>
    <dgm:cxn modelId="{41A0D1CE-9A0F-45D2-9DC1-66155BF01F87}" srcId="{2DEB7652-FA13-4BBF-BE15-965B0B361286}" destId="{716B4108-814C-49EA-9094-A48654966E3C}" srcOrd="1" destOrd="0" parTransId="{2DA1FE1C-E5ED-4340-BF0C-83CF2C106E68}" sibTransId="{5F1886E0-A8B0-4E76-A0BD-784B561BC2A0}"/>
    <dgm:cxn modelId="{59966385-671D-4F59-813D-4DB7E90A464A}" type="presOf" srcId="{98FA0199-7981-40C8-9D2C-9D3CE02200A5}" destId="{0FBFDD37-3AF2-40CD-BA1F-7E806ED81BE6}" srcOrd="0" destOrd="1" presId="urn:microsoft.com/office/officeart/2005/8/layout/list1"/>
    <dgm:cxn modelId="{15A54483-EC3E-4CE9-AA9C-9449A05CE5C6}" type="presParOf" srcId="{52D873AC-6F74-480F-843F-2D670B63271B}" destId="{DDAF7339-6E20-4F07-96E3-9C635AC9BAFF}" srcOrd="0" destOrd="0" presId="urn:microsoft.com/office/officeart/2005/8/layout/list1"/>
    <dgm:cxn modelId="{482B802F-55B2-47C0-950A-6FF31CBD01FB}" type="presParOf" srcId="{DDAF7339-6E20-4F07-96E3-9C635AC9BAFF}" destId="{DC7949EF-2A94-44FD-B8A2-B32DFACB6706}" srcOrd="0" destOrd="0" presId="urn:microsoft.com/office/officeart/2005/8/layout/list1"/>
    <dgm:cxn modelId="{D793E97B-BBA7-4302-BEE0-3DB5A3D6479B}" type="presParOf" srcId="{DDAF7339-6E20-4F07-96E3-9C635AC9BAFF}" destId="{D33A2DFB-6B83-4C6D-B1DB-021885D7A243}" srcOrd="1" destOrd="0" presId="urn:microsoft.com/office/officeart/2005/8/layout/list1"/>
    <dgm:cxn modelId="{F85712F9-2D34-4A9B-BF19-5561DA927016}" type="presParOf" srcId="{52D873AC-6F74-480F-843F-2D670B63271B}" destId="{381E4A4C-401E-4EA1-81A6-FDC11337276A}" srcOrd="1" destOrd="0" presId="urn:microsoft.com/office/officeart/2005/8/layout/list1"/>
    <dgm:cxn modelId="{6473367E-FDDE-45E5-B322-AADEB8A4F935}" type="presParOf" srcId="{52D873AC-6F74-480F-843F-2D670B63271B}" destId="{0FBFDD37-3AF2-40CD-BA1F-7E806ED81BE6}" srcOrd="2" destOrd="0" presId="urn:microsoft.com/office/officeart/2005/8/layout/list1"/>
    <dgm:cxn modelId="{EE72E6F9-AEFF-42F0-A666-C9A406D2069E}" type="presParOf" srcId="{52D873AC-6F74-480F-843F-2D670B63271B}" destId="{BEC814CC-F363-458A-8F74-77CA337B7C99}" srcOrd="3" destOrd="0" presId="urn:microsoft.com/office/officeart/2005/8/layout/list1"/>
    <dgm:cxn modelId="{448DD74E-F802-4775-98AD-53D60F0AFDB0}" type="presParOf" srcId="{52D873AC-6F74-480F-843F-2D670B63271B}" destId="{93F8F22D-F6B3-4F89-9608-B1485DA384AB}" srcOrd="4" destOrd="0" presId="urn:microsoft.com/office/officeart/2005/8/layout/list1"/>
    <dgm:cxn modelId="{B8AAF37B-D4A1-4191-B567-1E840A21E4CF}" type="presParOf" srcId="{93F8F22D-F6B3-4F89-9608-B1485DA384AB}" destId="{B706AB65-4CF6-4F24-9C9B-BB1C29FBF25E}" srcOrd="0" destOrd="0" presId="urn:microsoft.com/office/officeart/2005/8/layout/list1"/>
    <dgm:cxn modelId="{1E2D64A3-D6E3-43A9-8FD3-726977D3981F}" type="presParOf" srcId="{93F8F22D-F6B3-4F89-9608-B1485DA384AB}" destId="{3674F799-5A94-4232-991A-4B7CF414FD55}" srcOrd="1" destOrd="0" presId="urn:microsoft.com/office/officeart/2005/8/layout/list1"/>
    <dgm:cxn modelId="{27DFF870-2EAD-458D-8611-12945E8637B7}" type="presParOf" srcId="{52D873AC-6F74-480F-843F-2D670B63271B}" destId="{844548C9-1C36-434E-8CF7-301E3066C039}" srcOrd="5" destOrd="0" presId="urn:microsoft.com/office/officeart/2005/8/layout/list1"/>
    <dgm:cxn modelId="{7261DB36-18C6-4A93-B670-1BE6C6F61B69}" type="presParOf" srcId="{52D873AC-6F74-480F-843F-2D670B63271B}" destId="{D2DF12EB-9F7C-4BB0-8036-15986494A232}" srcOrd="6" destOrd="0" presId="urn:microsoft.com/office/officeart/2005/8/layout/list1"/>
    <dgm:cxn modelId="{6E9EE3CE-94DA-40A4-95B9-F01D1360ACC1}" type="presParOf" srcId="{52D873AC-6F74-480F-843F-2D670B63271B}" destId="{35BB02FD-F56B-4134-8510-D430516D0350}" srcOrd="7" destOrd="0" presId="urn:microsoft.com/office/officeart/2005/8/layout/list1"/>
    <dgm:cxn modelId="{24E4F427-50E4-49AC-ABBB-3FA21BF0A7F3}" type="presParOf" srcId="{52D873AC-6F74-480F-843F-2D670B63271B}" destId="{D2BE885A-52FD-48EA-A43F-D0356774DCB9}" srcOrd="8" destOrd="0" presId="urn:microsoft.com/office/officeart/2005/8/layout/list1"/>
    <dgm:cxn modelId="{866D5761-7DF1-404D-9664-DD0D82E64223}" type="presParOf" srcId="{D2BE885A-52FD-48EA-A43F-D0356774DCB9}" destId="{894CCA4A-A069-4864-A6C6-8A53BC262C84}" srcOrd="0" destOrd="0" presId="urn:microsoft.com/office/officeart/2005/8/layout/list1"/>
    <dgm:cxn modelId="{FFE68506-ABA6-419E-8DDB-CD884E331239}" type="presParOf" srcId="{D2BE885A-52FD-48EA-A43F-D0356774DCB9}" destId="{CE1531DF-66CA-4C22-951F-97EA336AB3D6}" srcOrd="1" destOrd="0" presId="urn:microsoft.com/office/officeart/2005/8/layout/list1"/>
    <dgm:cxn modelId="{6403FE73-D262-4539-96A7-BF8090BAADE1}" type="presParOf" srcId="{52D873AC-6F74-480F-843F-2D670B63271B}" destId="{5909B9AF-3EE6-47B3-A3C0-8F570A4D28DB}" srcOrd="9" destOrd="0" presId="urn:microsoft.com/office/officeart/2005/8/layout/list1"/>
    <dgm:cxn modelId="{C1E864C0-5605-42C7-8513-FC17997E1E3F}" type="presParOf" srcId="{52D873AC-6F74-480F-843F-2D670B63271B}" destId="{7162F3FB-A049-4559-B969-6C71E15F7B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7D4C5-677E-48DE-96DD-41EB00481B41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D749EF0-F350-449E-A7C7-F3C9956B0991}">
      <dgm:prSet phldrT="[Text]"/>
      <dgm:spPr>
        <a:solidFill>
          <a:schemeClr val="accent6">
            <a:lumMod val="60000"/>
            <a:lumOff val="40000"/>
          </a:schemeClr>
        </a:solidFill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b="1" baseline="0" dirty="0">
              <a:latin typeface="Times New Roman" panose="02020603050405020304" pitchFamily="18" charset="0"/>
            </a:rPr>
            <a:t>Statutory </a:t>
          </a:r>
        </a:p>
      </dgm:t>
    </dgm:pt>
    <dgm:pt modelId="{D84F7C15-99C3-4F11-A0CD-50817CB8A1EB}" type="parTrans" cxnId="{DD7A3581-4B97-47DA-B7BC-ED2647FD79FB}">
      <dgm:prSet/>
      <dgm:spPr/>
      <dgm:t>
        <a:bodyPr/>
        <a:lstStyle/>
        <a:p>
          <a:endParaRPr lang="en-IN"/>
        </a:p>
      </dgm:t>
    </dgm:pt>
    <dgm:pt modelId="{9810BABE-1511-42D4-9EB1-78076C485BC6}" type="sibTrans" cxnId="{DD7A3581-4B97-47DA-B7BC-ED2647FD79FB}">
      <dgm:prSet/>
      <dgm:spPr/>
      <dgm:t>
        <a:bodyPr/>
        <a:lstStyle/>
        <a:p>
          <a:endParaRPr lang="en-IN"/>
        </a:p>
      </dgm:t>
    </dgm:pt>
    <dgm:pt modelId="{2DEB7652-FA13-4BBF-BE15-965B0B361286}">
      <dgm:prSet phldrT="[Text]"/>
      <dgm:spPr>
        <a:solidFill>
          <a:schemeClr val="accent6">
            <a:lumMod val="60000"/>
            <a:lumOff val="40000"/>
          </a:schemeClr>
        </a:solidFill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b="1" baseline="0" dirty="0">
              <a:latin typeface="Times New Roman" panose="02020603050405020304" pitchFamily="18" charset="0"/>
            </a:rPr>
            <a:t>Registered </a:t>
          </a:r>
        </a:p>
      </dgm:t>
    </dgm:pt>
    <dgm:pt modelId="{26B13A62-3CEC-49A8-A694-81F157FEE13D}" type="parTrans" cxnId="{F24B9AC5-A9C4-4CF8-8DE9-7450C5123F27}">
      <dgm:prSet/>
      <dgm:spPr/>
      <dgm:t>
        <a:bodyPr/>
        <a:lstStyle/>
        <a:p>
          <a:endParaRPr lang="en-IN"/>
        </a:p>
      </dgm:t>
    </dgm:pt>
    <dgm:pt modelId="{40D0BE2B-8082-4C0E-A3A3-B0ADE7FAD8CB}" type="sibTrans" cxnId="{F24B9AC5-A9C4-4CF8-8DE9-7450C5123F27}">
      <dgm:prSet/>
      <dgm:spPr/>
      <dgm:t>
        <a:bodyPr/>
        <a:lstStyle/>
        <a:p>
          <a:endParaRPr lang="en-IN"/>
        </a:p>
      </dgm:t>
    </dgm:pt>
    <dgm:pt modelId="{DD8C1250-C21D-4773-8B5E-64FED31EEFAB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Act of parliament </a:t>
          </a:r>
        </a:p>
      </dgm:t>
    </dgm:pt>
    <dgm:pt modelId="{EFAD492A-1BBC-45BC-83FC-95FD05B17494}" type="parTrans" cxnId="{F2EC7BD4-7A93-4519-80BC-D9DA216D3AA5}">
      <dgm:prSet/>
      <dgm:spPr/>
      <dgm:t>
        <a:bodyPr/>
        <a:lstStyle/>
        <a:p>
          <a:endParaRPr lang="en-IN"/>
        </a:p>
      </dgm:t>
    </dgm:pt>
    <dgm:pt modelId="{B32CF188-67CD-4DF5-A778-9B96DA68C893}" type="sibTrans" cxnId="{F2EC7BD4-7A93-4519-80BC-D9DA216D3AA5}">
      <dgm:prSet/>
      <dgm:spPr/>
      <dgm:t>
        <a:bodyPr/>
        <a:lstStyle/>
        <a:p>
          <a:endParaRPr lang="en-IN"/>
        </a:p>
      </dgm:t>
    </dgm:pt>
    <dgm:pt modelId="{A9F8E31E-0B5F-48B7-A3B6-73C298B7655F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Under company Act</a:t>
          </a:r>
        </a:p>
      </dgm:t>
    </dgm:pt>
    <dgm:pt modelId="{23C0867E-5593-49A8-A698-79209CF44474}" type="parTrans" cxnId="{3C4CF0FE-1372-4C4E-9107-5A1955BCC6D8}">
      <dgm:prSet/>
      <dgm:spPr/>
      <dgm:t>
        <a:bodyPr/>
        <a:lstStyle/>
        <a:p>
          <a:endParaRPr lang="en-IN"/>
        </a:p>
      </dgm:t>
    </dgm:pt>
    <dgm:pt modelId="{E87EE759-B0B8-4913-99E0-72ACE86ADB0E}" type="sibTrans" cxnId="{3C4CF0FE-1372-4C4E-9107-5A1955BCC6D8}">
      <dgm:prSet/>
      <dgm:spPr/>
      <dgm:t>
        <a:bodyPr/>
        <a:lstStyle/>
        <a:p>
          <a:endParaRPr lang="en-IN"/>
        </a:p>
      </dgm:t>
    </dgm:pt>
    <dgm:pt modelId="{98FA0199-7981-40C8-9D2C-9D3CE02200A5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E.g. LIC</a:t>
          </a:r>
        </a:p>
      </dgm:t>
    </dgm:pt>
    <dgm:pt modelId="{502EC1F2-9F44-40C3-BFC5-A835C8BB8429}" type="parTrans" cxnId="{5BEDE4FB-2F58-4D10-9C67-894A440725F8}">
      <dgm:prSet/>
      <dgm:spPr/>
      <dgm:t>
        <a:bodyPr/>
        <a:lstStyle/>
        <a:p>
          <a:endParaRPr lang="en-IN"/>
        </a:p>
      </dgm:t>
    </dgm:pt>
    <dgm:pt modelId="{F4CD092F-7475-42D1-A94F-4066F228B526}" type="sibTrans" cxnId="{5BEDE4FB-2F58-4D10-9C67-894A440725F8}">
      <dgm:prSet/>
      <dgm:spPr/>
      <dgm:t>
        <a:bodyPr/>
        <a:lstStyle/>
        <a:p>
          <a:endParaRPr lang="en-IN"/>
        </a:p>
      </dgm:t>
    </dgm:pt>
    <dgm:pt modelId="{716B4108-814C-49EA-9094-A48654966E3C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E.g. ITC</a:t>
          </a:r>
        </a:p>
      </dgm:t>
    </dgm:pt>
    <dgm:pt modelId="{2DA1FE1C-E5ED-4340-BF0C-83CF2C106E68}" type="parTrans" cxnId="{41A0D1CE-9A0F-45D2-9DC1-66155BF01F87}">
      <dgm:prSet/>
      <dgm:spPr/>
      <dgm:t>
        <a:bodyPr/>
        <a:lstStyle/>
        <a:p>
          <a:endParaRPr lang="en-IN"/>
        </a:p>
      </dgm:t>
    </dgm:pt>
    <dgm:pt modelId="{5F1886E0-A8B0-4E76-A0BD-784B561BC2A0}" type="sibTrans" cxnId="{41A0D1CE-9A0F-45D2-9DC1-66155BF01F87}">
      <dgm:prSet/>
      <dgm:spPr/>
      <dgm:t>
        <a:bodyPr/>
        <a:lstStyle/>
        <a:p>
          <a:endParaRPr lang="en-IN"/>
        </a:p>
      </dgm:t>
    </dgm:pt>
    <dgm:pt modelId="{E4D6A923-E17A-47FC-8E72-B58F6F94C6E9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Company act </a:t>
          </a:r>
          <a:r>
            <a:rPr lang="en-IN" b="1" cap="none" spc="0" baseline="0" dirty="0" smtClean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don’t </a:t>
          </a:r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apply</a:t>
          </a:r>
        </a:p>
      </dgm:t>
    </dgm:pt>
    <dgm:pt modelId="{911E8746-4FEF-4CF1-AFE3-A4AD45402128}" type="parTrans" cxnId="{E20701F7-35A1-4D04-9919-341724F2546F}">
      <dgm:prSet/>
      <dgm:spPr/>
      <dgm:t>
        <a:bodyPr/>
        <a:lstStyle/>
        <a:p>
          <a:endParaRPr lang="en-IN"/>
        </a:p>
      </dgm:t>
    </dgm:pt>
    <dgm:pt modelId="{C80C884D-E80A-4E30-8DBB-2451C864F74F}" type="sibTrans" cxnId="{E20701F7-35A1-4D04-9919-341724F2546F}">
      <dgm:prSet/>
      <dgm:spPr/>
      <dgm:t>
        <a:bodyPr/>
        <a:lstStyle/>
        <a:p>
          <a:endParaRPr lang="en-IN"/>
        </a:p>
      </dgm:t>
    </dgm:pt>
    <dgm:pt modelId="{52D873AC-6F74-480F-843F-2D670B63271B}" type="pres">
      <dgm:prSet presAssocID="{D007D4C5-677E-48DE-96DD-41EB00481B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AF7339-6E20-4F07-96E3-9C635AC9BAFF}" type="pres">
      <dgm:prSet presAssocID="{AD749EF0-F350-449E-A7C7-F3C9956B0991}" presName="parentLin" presStyleCnt="0"/>
      <dgm:spPr/>
    </dgm:pt>
    <dgm:pt modelId="{DC7949EF-2A94-44FD-B8A2-B32DFACB6706}" type="pres">
      <dgm:prSet presAssocID="{AD749EF0-F350-449E-A7C7-F3C9956B099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33A2DFB-6B83-4C6D-B1DB-021885D7A243}" type="pres">
      <dgm:prSet presAssocID="{AD749EF0-F350-449E-A7C7-F3C9956B099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E4A4C-401E-4EA1-81A6-FDC11337276A}" type="pres">
      <dgm:prSet presAssocID="{AD749EF0-F350-449E-A7C7-F3C9956B0991}" presName="negativeSpace" presStyleCnt="0"/>
      <dgm:spPr/>
    </dgm:pt>
    <dgm:pt modelId="{0FBFDD37-3AF2-40CD-BA1F-7E806ED81BE6}" type="pres">
      <dgm:prSet presAssocID="{AD749EF0-F350-449E-A7C7-F3C9956B099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814CC-F363-458A-8F74-77CA337B7C99}" type="pres">
      <dgm:prSet presAssocID="{9810BABE-1511-42D4-9EB1-78076C485BC6}" presName="spaceBetweenRectangles" presStyleCnt="0"/>
      <dgm:spPr/>
    </dgm:pt>
    <dgm:pt modelId="{93F8F22D-F6B3-4F89-9608-B1485DA384AB}" type="pres">
      <dgm:prSet presAssocID="{2DEB7652-FA13-4BBF-BE15-965B0B361286}" presName="parentLin" presStyleCnt="0"/>
      <dgm:spPr/>
    </dgm:pt>
    <dgm:pt modelId="{B706AB65-4CF6-4F24-9C9B-BB1C29FBF25E}" type="pres">
      <dgm:prSet presAssocID="{2DEB7652-FA13-4BBF-BE15-965B0B36128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674F799-5A94-4232-991A-4B7CF414FD55}" type="pres">
      <dgm:prSet presAssocID="{2DEB7652-FA13-4BBF-BE15-965B0B3612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548C9-1C36-434E-8CF7-301E3066C039}" type="pres">
      <dgm:prSet presAssocID="{2DEB7652-FA13-4BBF-BE15-965B0B361286}" presName="negativeSpace" presStyleCnt="0"/>
      <dgm:spPr/>
    </dgm:pt>
    <dgm:pt modelId="{D2DF12EB-9F7C-4BB0-8036-15986494A232}" type="pres">
      <dgm:prSet presAssocID="{2DEB7652-FA13-4BBF-BE15-965B0B36128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3A00D0-DDC0-4345-9AC2-8D6FECAAB294}" type="presOf" srcId="{DD8C1250-C21D-4773-8B5E-64FED31EEFAB}" destId="{0FBFDD37-3AF2-40CD-BA1F-7E806ED81BE6}" srcOrd="0" destOrd="0" presId="urn:microsoft.com/office/officeart/2005/8/layout/list1"/>
    <dgm:cxn modelId="{F2EC7BD4-7A93-4519-80BC-D9DA216D3AA5}" srcId="{AD749EF0-F350-449E-A7C7-F3C9956B0991}" destId="{DD8C1250-C21D-4773-8B5E-64FED31EEFAB}" srcOrd="0" destOrd="0" parTransId="{EFAD492A-1BBC-45BC-83FC-95FD05B17494}" sibTransId="{B32CF188-67CD-4DF5-A778-9B96DA68C893}"/>
    <dgm:cxn modelId="{6065DD57-F5A1-45C9-B74D-830806352DBE}" type="presOf" srcId="{D007D4C5-677E-48DE-96DD-41EB00481B41}" destId="{52D873AC-6F74-480F-843F-2D670B63271B}" srcOrd="0" destOrd="0" presId="urn:microsoft.com/office/officeart/2005/8/layout/list1"/>
    <dgm:cxn modelId="{E20701F7-35A1-4D04-9919-341724F2546F}" srcId="{AD749EF0-F350-449E-A7C7-F3C9956B0991}" destId="{E4D6A923-E17A-47FC-8E72-B58F6F94C6E9}" srcOrd="1" destOrd="0" parTransId="{911E8746-4FEF-4CF1-AFE3-A4AD45402128}" sibTransId="{C80C884D-E80A-4E30-8DBB-2451C864F74F}"/>
    <dgm:cxn modelId="{5BEDE4FB-2F58-4D10-9C67-894A440725F8}" srcId="{AD749EF0-F350-449E-A7C7-F3C9956B0991}" destId="{98FA0199-7981-40C8-9D2C-9D3CE02200A5}" srcOrd="2" destOrd="0" parTransId="{502EC1F2-9F44-40C3-BFC5-A835C8BB8429}" sibTransId="{F4CD092F-7475-42D1-A94F-4066F228B526}"/>
    <dgm:cxn modelId="{F24B9AC5-A9C4-4CF8-8DE9-7450C5123F27}" srcId="{D007D4C5-677E-48DE-96DD-41EB00481B41}" destId="{2DEB7652-FA13-4BBF-BE15-965B0B361286}" srcOrd="1" destOrd="0" parTransId="{26B13A62-3CEC-49A8-A694-81F157FEE13D}" sibTransId="{40D0BE2B-8082-4C0E-A3A3-B0ADE7FAD8CB}"/>
    <dgm:cxn modelId="{812017EC-C191-438C-96C2-ED5C4A79F2B5}" type="presOf" srcId="{716B4108-814C-49EA-9094-A48654966E3C}" destId="{D2DF12EB-9F7C-4BB0-8036-15986494A232}" srcOrd="0" destOrd="1" presId="urn:microsoft.com/office/officeart/2005/8/layout/list1"/>
    <dgm:cxn modelId="{22575EDA-AD64-4727-91FB-9DA2476BCDAD}" type="presOf" srcId="{E4D6A923-E17A-47FC-8E72-B58F6F94C6E9}" destId="{0FBFDD37-3AF2-40CD-BA1F-7E806ED81BE6}" srcOrd="0" destOrd="1" presId="urn:microsoft.com/office/officeart/2005/8/layout/list1"/>
    <dgm:cxn modelId="{F26D1F79-5227-4580-9C07-ED99596E7A7E}" type="presOf" srcId="{A9F8E31E-0B5F-48B7-A3B6-73C298B7655F}" destId="{D2DF12EB-9F7C-4BB0-8036-15986494A232}" srcOrd="0" destOrd="0" presId="urn:microsoft.com/office/officeart/2005/8/layout/list1"/>
    <dgm:cxn modelId="{3C4CF0FE-1372-4C4E-9107-5A1955BCC6D8}" srcId="{2DEB7652-FA13-4BBF-BE15-965B0B361286}" destId="{A9F8E31E-0B5F-48B7-A3B6-73C298B7655F}" srcOrd="0" destOrd="0" parTransId="{23C0867E-5593-49A8-A698-79209CF44474}" sibTransId="{E87EE759-B0B8-4913-99E0-72ACE86ADB0E}"/>
    <dgm:cxn modelId="{B9D8D783-490D-48C0-8AAB-B296452B4676}" type="presOf" srcId="{2DEB7652-FA13-4BBF-BE15-965B0B361286}" destId="{3674F799-5A94-4232-991A-4B7CF414FD55}" srcOrd="1" destOrd="0" presId="urn:microsoft.com/office/officeart/2005/8/layout/list1"/>
    <dgm:cxn modelId="{DD7A3581-4B97-47DA-B7BC-ED2647FD79FB}" srcId="{D007D4C5-677E-48DE-96DD-41EB00481B41}" destId="{AD749EF0-F350-449E-A7C7-F3C9956B0991}" srcOrd="0" destOrd="0" parTransId="{D84F7C15-99C3-4F11-A0CD-50817CB8A1EB}" sibTransId="{9810BABE-1511-42D4-9EB1-78076C485BC6}"/>
    <dgm:cxn modelId="{B5069754-58A8-404D-9B8D-DFC0CD8B9A6A}" type="presOf" srcId="{AD749EF0-F350-449E-A7C7-F3C9956B0991}" destId="{DC7949EF-2A94-44FD-B8A2-B32DFACB6706}" srcOrd="0" destOrd="0" presId="urn:microsoft.com/office/officeart/2005/8/layout/list1"/>
    <dgm:cxn modelId="{6FF749A8-6FBB-4AB4-8D4B-FF9C0A928A4A}" type="presOf" srcId="{AD749EF0-F350-449E-A7C7-F3C9956B0991}" destId="{D33A2DFB-6B83-4C6D-B1DB-021885D7A243}" srcOrd="1" destOrd="0" presId="urn:microsoft.com/office/officeart/2005/8/layout/list1"/>
    <dgm:cxn modelId="{4C476458-8F6F-44AD-A677-B06304E00270}" type="presOf" srcId="{2DEB7652-FA13-4BBF-BE15-965B0B361286}" destId="{B706AB65-4CF6-4F24-9C9B-BB1C29FBF25E}" srcOrd="0" destOrd="0" presId="urn:microsoft.com/office/officeart/2005/8/layout/list1"/>
    <dgm:cxn modelId="{41A0D1CE-9A0F-45D2-9DC1-66155BF01F87}" srcId="{2DEB7652-FA13-4BBF-BE15-965B0B361286}" destId="{716B4108-814C-49EA-9094-A48654966E3C}" srcOrd="1" destOrd="0" parTransId="{2DA1FE1C-E5ED-4340-BF0C-83CF2C106E68}" sibTransId="{5F1886E0-A8B0-4E76-A0BD-784B561BC2A0}"/>
    <dgm:cxn modelId="{59966385-671D-4F59-813D-4DB7E90A464A}" type="presOf" srcId="{98FA0199-7981-40C8-9D2C-9D3CE02200A5}" destId="{0FBFDD37-3AF2-40CD-BA1F-7E806ED81BE6}" srcOrd="0" destOrd="2" presId="urn:microsoft.com/office/officeart/2005/8/layout/list1"/>
    <dgm:cxn modelId="{15A54483-EC3E-4CE9-AA9C-9449A05CE5C6}" type="presParOf" srcId="{52D873AC-6F74-480F-843F-2D670B63271B}" destId="{DDAF7339-6E20-4F07-96E3-9C635AC9BAFF}" srcOrd="0" destOrd="0" presId="urn:microsoft.com/office/officeart/2005/8/layout/list1"/>
    <dgm:cxn modelId="{482B802F-55B2-47C0-950A-6FF31CBD01FB}" type="presParOf" srcId="{DDAF7339-6E20-4F07-96E3-9C635AC9BAFF}" destId="{DC7949EF-2A94-44FD-B8A2-B32DFACB6706}" srcOrd="0" destOrd="0" presId="urn:microsoft.com/office/officeart/2005/8/layout/list1"/>
    <dgm:cxn modelId="{D793E97B-BBA7-4302-BEE0-3DB5A3D6479B}" type="presParOf" srcId="{DDAF7339-6E20-4F07-96E3-9C635AC9BAFF}" destId="{D33A2DFB-6B83-4C6D-B1DB-021885D7A243}" srcOrd="1" destOrd="0" presId="urn:microsoft.com/office/officeart/2005/8/layout/list1"/>
    <dgm:cxn modelId="{F85712F9-2D34-4A9B-BF19-5561DA927016}" type="presParOf" srcId="{52D873AC-6F74-480F-843F-2D670B63271B}" destId="{381E4A4C-401E-4EA1-81A6-FDC11337276A}" srcOrd="1" destOrd="0" presId="urn:microsoft.com/office/officeart/2005/8/layout/list1"/>
    <dgm:cxn modelId="{6473367E-FDDE-45E5-B322-AADEB8A4F935}" type="presParOf" srcId="{52D873AC-6F74-480F-843F-2D670B63271B}" destId="{0FBFDD37-3AF2-40CD-BA1F-7E806ED81BE6}" srcOrd="2" destOrd="0" presId="urn:microsoft.com/office/officeart/2005/8/layout/list1"/>
    <dgm:cxn modelId="{EE72E6F9-AEFF-42F0-A666-C9A406D2069E}" type="presParOf" srcId="{52D873AC-6F74-480F-843F-2D670B63271B}" destId="{BEC814CC-F363-458A-8F74-77CA337B7C99}" srcOrd="3" destOrd="0" presId="urn:microsoft.com/office/officeart/2005/8/layout/list1"/>
    <dgm:cxn modelId="{448DD74E-F802-4775-98AD-53D60F0AFDB0}" type="presParOf" srcId="{52D873AC-6F74-480F-843F-2D670B63271B}" destId="{93F8F22D-F6B3-4F89-9608-B1485DA384AB}" srcOrd="4" destOrd="0" presId="urn:microsoft.com/office/officeart/2005/8/layout/list1"/>
    <dgm:cxn modelId="{B8AAF37B-D4A1-4191-B567-1E840A21E4CF}" type="presParOf" srcId="{93F8F22D-F6B3-4F89-9608-B1485DA384AB}" destId="{B706AB65-4CF6-4F24-9C9B-BB1C29FBF25E}" srcOrd="0" destOrd="0" presId="urn:microsoft.com/office/officeart/2005/8/layout/list1"/>
    <dgm:cxn modelId="{1E2D64A3-D6E3-43A9-8FD3-726977D3981F}" type="presParOf" srcId="{93F8F22D-F6B3-4F89-9608-B1485DA384AB}" destId="{3674F799-5A94-4232-991A-4B7CF414FD55}" srcOrd="1" destOrd="0" presId="urn:microsoft.com/office/officeart/2005/8/layout/list1"/>
    <dgm:cxn modelId="{27DFF870-2EAD-458D-8611-12945E8637B7}" type="presParOf" srcId="{52D873AC-6F74-480F-843F-2D670B63271B}" destId="{844548C9-1C36-434E-8CF7-301E3066C039}" srcOrd="5" destOrd="0" presId="urn:microsoft.com/office/officeart/2005/8/layout/list1"/>
    <dgm:cxn modelId="{7261DB36-18C6-4A93-B670-1BE6C6F61B69}" type="presParOf" srcId="{52D873AC-6F74-480F-843F-2D670B63271B}" destId="{D2DF12EB-9F7C-4BB0-8036-15986494A2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7D4C5-677E-48DE-96DD-41EB00481B41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D749EF0-F350-449E-A7C7-F3C9956B0991}">
      <dgm:prSet phldrT="[Text]"/>
      <dgm:spPr>
        <a:solidFill>
          <a:schemeClr val="accent6">
            <a:lumMod val="60000"/>
            <a:lumOff val="40000"/>
          </a:schemeClr>
        </a:solidFill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b="1" baseline="0" dirty="0">
              <a:latin typeface="Times New Roman" panose="02020603050405020304" pitchFamily="18" charset="0"/>
            </a:rPr>
            <a:t>Unlimited liability company</a:t>
          </a:r>
        </a:p>
      </dgm:t>
    </dgm:pt>
    <dgm:pt modelId="{D84F7C15-99C3-4F11-A0CD-50817CB8A1EB}" type="parTrans" cxnId="{DD7A3581-4B97-47DA-B7BC-ED2647FD79FB}">
      <dgm:prSet/>
      <dgm:spPr/>
      <dgm:t>
        <a:bodyPr/>
        <a:lstStyle/>
        <a:p>
          <a:endParaRPr lang="en-IN"/>
        </a:p>
      </dgm:t>
    </dgm:pt>
    <dgm:pt modelId="{9810BABE-1511-42D4-9EB1-78076C485BC6}" type="sibTrans" cxnId="{DD7A3581-4B97-47DA-B7BC-ED2647FD79FB}">
      <dgm:prSet/>
      <dgm:spPr/>
      <dgm:t>
        <a:bodyPr/>
        <a:lstStyle/>
        <a:p>
          <a:endParaRPr lang="en-IN"/>
        </a:p>
      </dgm:t>
    </dgm:pt>
    <dgm:pt modelId="{2DEB7652-FA13-4BBF-BE15-965B0B361286}">
      <dgm:prSet phldrT="[Text]"/>
      <dgm:spPr>
        <a:solidFill>
          <a:schemeClr val="accent6">
            <a:lumMod val="60000"/>
            <a:lumOff val="40000"/>
          </a:schemeClr>
        </a:solidFill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b="1" baseline="0" dirty="0">
              <a:latin typeface="Times New Roman" panose="02020603050405020304" pitchFamily="18" charset="0"/>
            </a:rPr>
            <a:t>Companies limited by guarantee </a:t>
          </a:r>
        </a:p>
      </dgm:t>
    </dgm:pt>
    <dgm:pt modelId="{26B13A62-3CEC-49A8-A694-81F157FEE13D}" type="parTrans" cxnId="{F24B9AC5-A9C4-4CF8-8DE9-7450C5123F27}">
      <dgm:prSet/>
      <dgm:spPr/>
      <dgm:t>
        <a:bodyPr/>
        <a:lstStyle/>
        <a:p>
          <a:endParaRPr lang="en-IN"/>
        </a:p>
      </dgm:t>
    </dgm:pt>
    <dgm:pt modelId="{40D0BE2B-8082-4C0E-A3A3-B0ADE7FAD8CB}" type="sibTrans" cxnId="{F24B9AC5-A9C4-4CF8-8DE9-7450C5123F27}">
      <dgm:prSet/>
      <dgm:spPr/>
      <dgm:t>
        <a:bodyPr/>
        <a:lstStyle/>
        <a:p>
          <a:endParaRPr lang="en-IN"/>
        </a:p>
      </dgm:t>
    </dgm:pt>
    <dgm:pt modelId="{A9F8E31E-0B5F-48B7-A3B6-73C298B7655F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Members liable for undertaken amount </a:t>
          </a:r>
        </a:p>
      </dgm:t>
    </dgm:pt>
    <dgm:pt modelId="{23C0867E-5593-49A8-A698-79209CF44474}" type="parTrans" cxnId="{3C4CF0FE-1372-4C4E-9107-5A1955BCC6D8}">
      <dgm:prSet/>
      <dgm:spPr/>
      <dgm:t>
        <a:bodyPr/>
        <a:lstStyle/>
        <a:p>
          <a:endParaRPr lang="en-IN"/>
        </a:p>
      </dgm:t>
    </dgm:pt>
    <dgm:pt modelId="{E87EE759-B0B8-4913-99E0-72ACE86ADB0E}" type="sibTrans" cxnId="{3C4CF0FE-1372-4C4E-9107-5A1955BCC6D8}">
      <dgm:prSet/>
      <dgm:spPr/>
      <dgm:t>
        <a:bodyPr/>
        <a:lstStyle/>
        <a:p>
          <a:endParaRPr lang="en-IN"/>
        </a:p>
      </dgm:t>
    </dgm:pt>
    <dgm:pt modelId="{98FA0199-7981-40C8-9D2C-9D3CE02200A5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Members liable for company debt</a:t>
          </a:r>
        </a:p>
      </dgm:t>
    </dgm:pt>
    <dgm:pt modelId="{502EC1F2-9F44-40C3-BFC5-A835C8BB8429}" type="parTrans" cxnId="{5BEDE4FB-2F58-4D10-9C67-894A440725F8}">
      <dgm:prSet/>
      <dgm:spPr/>
      <dgm:t>
        <a:bodyPr/>
        <a:lstStyle/>
        <a:p>
          <a:endParaRPr lang="en-IN"/>
        </a:p>
      </dgm:t>
    </dgm:pt>
    <dgm:pt modelId="{F4CD092F-7475-42D1-A94F-4066F228B526}" type="sibTrans" cxnId="{5BEDE4FB-2F58-4D10-9C67-894A440725F8}">
      <dgm:prSet/>
      <dgm:spPr/>
      <dgm:t>
        <a:bodyPr/>
        <a:lstStyle/>
        <a:p>
          <a:endParaRPr lang="en-IN"/>
        </a:p>
      </dgm:t>
    </dgm:pt>
    <dgm:pt modelId="{716B4108-814C-49EA-9094-A48654966E3C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Members act as guarantors for the company </a:t>
          </a:r>
        </a:p>
      </dgm:t>
    </dgm:pt>
    <dgm:pt modelId="{2DA1FE1C-E5ED-4340-BF0C-83CF2C106E68}" type="parTrans" cxnId="{41A0D1CE-9A0F-45D2-9DC1-66155BF01F87}">
      <dgm:prSet/>
      <dgm:spPr/>
      <dgm:t>
        <a:bodyPr/>
        <a:lstStyle/>
        <a:p>
          <a:endParaRPr lang="en-IN"/>
        </a:p>
      </dgm:t>
    </dgm:pt>
    <dgm:pt modelId="{5F1886E0-A8B0-4E76-A0BD-784B561BC2A0}" type="sibTrans" cxnId="{41A0D1CE-9A0F-45D2-9DC1-66155BF01F87}">
      <dgm:prSet/>
      <dgm:spPr/>
      <dgm:t>
        <a:bodyPr/>
        <a:lstStyle/>
        <a:p>
          <a:endParaRPr lang="en-IN"/>
        </a:p>
      </dgm:t>
    </dgm:pt>
    <dgm:pt modelId="{7E2633E5-733A-44A5-82C0-E93AD2E2D870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Public or Private</a:t>
          </a:r>
        </a:p>
      </dgm:t>
    </dgm:pt>
    <dgm:pt modelId="{C0669B83-B606-4337-A4B0-A029F9102A78}" type="parTrans" cxnId="{7E677C28-F49B-459A-B1A0-11C876628EB2}">
      <dgm:prSet/>
      <dgm:spPr/>
      <dgm:t>
        <a:bodyPr/>
        <a:lstStyle/>
        <a:p>
          <a:endParaRPr lang="en-IN"/>
        </a:p>
      </dgm:t>
    </dgm:pt>
    <dgm:pt modelId="{3077E108-9971-46C2-8F04-0B2CA731493A}" type="sibTrans" cxnId="{7E677C28-F49B-459A-B1A0-11C876628EB2}">
      <dgm:prSet/>
      <dgm:spPr/>
      <dgm:t>
        <a:bodyPr/>
        <a:lstStyle/>
        <a:p>
          <a:endParaRPr lang="en-IN"/>
        </a:p>
      </dgm:t>
    </dgm:pt>
    <dgm:pt modelId="{F24D55D2-1E1B-4309-A571-6ADC7B12218E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Liability is unlimited </a:t>
          </a:r>
        </a:p>
      </dgm:t>
    </dgm:pt>
    <dgm:pt modelId="{6A30A417-E4DE-4A70-9BDD-77B14827C1FC}" type="parTrans" cxnId="{B9629FBC-B2E5-4F0F-9B49-7CFC0450FDC6}">
      <dgm:prSet/>
      <dgm:spPr/>
      <dgm:t>
        <a:bodyPr/>
        <a:lstStyle/>
        <a:p>
          <a:endParaRPr lang="en-IN"/>
        </a:p>
      </dgm:t>
    </dgm:pt>
    <dgm:pt modelId="{1C458848-F705-45F8-BC50-8691F3671816}" type="sibTrans" cxnId="{B9629FBC-B2E5-4F0F-9B49-7CFC0450FDC6}">
      <dgm:prSet/>
      <dgm:spPr/>
      <dgm:t>
        <a:bodyPr/>
        <a:lstStyle/>
        <a:p>
          <a:endParaRPr lang="en-IN"/>
        </a:p>
      </dgm:t>
    </dgm:pt>
    <dgm:pt modelId="{A59B3482-F919-41A9-B017-BC99587F8493}">
      <dgm:prSet phldrT="[Text]"/>
      <dgm:spPr>
        <a:solidFill>
          <a:schemeClr val="accent6">
            <a:lumMod val="60000"/>
            <a:lumOff val="40000"/>
          </a:schemeClr>
        </a:solidFill>
        <a:effectLst>
          <a:glow rad="63500">
            <a:schemeClr val="accent6">
              <a:satMod val="175000"/>
              <a:alpha val="40000"/>
            </a:schemeClr>
          </a:glo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latin typeface="Times New Roman" panose="02020603050405020304" pitchFamily="18" charset="0"/>
            </a:rPr>
            <a:t>Companies limited by share </a:t>
          </a:r>
        </a:p>
      </dgm:t>
    </dgm:pt>
    <dgm:pt modelId="{5FDF9B5C-FADB-4D69-B5F7-735129CF5C17}" type="parTrans" cxnId="{074B200A-0D72-40DF-9F36-419B5EFC7B8B}">
      <dgm:prSet/>
      <dgm:spPr/>
      <dgm:t>
        <a:bodyPr/>
        <a:lstStyle/>
        <a:p>
          <a:endParaRPr lang="en-IN"/>
        </a:p>
      </dgm:t>
    </dgm:pt>
    <dgm:pt modelId="{FB039977-3DA0-4950-BFC6-A395DA5241C4}" type="sibTrans" cxnId="{074B200A-0D72-40DF-9F36-419B5EFC7B8B}">
      <dgm:prSet/>
      <dgm:spPr/>
      <dgm:t>
        <a:bodyPr/>
        <a:lstStyle/>
        <a:p>
          <a:endParaRPr lang="en-IN"/>
        </a:p>
      </dgm:t>
    </dgm:pt>
    <dgm:pt modelId="{E3B37598-F38A-4A25-A1C8-0EF255CCE6FE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Members are liable as per memorandum amount</a:t>
          </a:r>
        </a:p>
      </dgm:t>
    </dgm:pt>
    <dgm:pt modelId="{12B6ADB6-31DC-4B23-9AE9-55D142187C66}" type="parTrans" cxnId="{3F4EB797-CD43-48FF-A643-580D516B36EA}">
      <dgm:prSet/>
      <dgm:spPr/>
      <dgm:t>
        <a:bodyPr/>
        <a:lstStyle/>
        <a:p>
          <a:endParaRPr lang="en-IN"/>
        </a:p>
      </dgm:t>
    </dgm:pt>
    <dgm:pt modelId="{E508A948-71FF-4E8D-B033-59E9E22CB879}" type="sibTrans" cxnId="{3F4EB797-CD43-48FF-A643-580D516B36EA}">
      <dgm:prSet/>
      <dgm:spPr/>
      <dgm:t>
        <a:bodyPr/>
        <a:lstStyle/>
        <a:p>
          <a:endParaRPr lang="en-IN"/>
        </a:p>
      </dgm:t>
    </dgm:pt>
    <dgm:pt modelId="{2FAAC1DE-07E2-402A-868E-4CFC9775A7E3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Members do not act as guarantors</a:t>
          </a:r>
        </a:p>
      </dgm:t>
    </dgm:pt>
    <dgm:pt modelId="{A4AF861E-8314-4C2A-B28B-A8149600BF61}" type="parTrans" cxnId="{CB505A48-94D8-4B20-9F91-20EA483D6AB9}">
      <dgm:prSet/>
      <dgm:spPr/>
      <dgm:t>
        <a:bodyPr/>
        <a:lstStyle/>
        <a:p>
          <a:endParaRPr lang="en-IN"/>
        </a:p>
      </dgm:t>
    </dgm:pt>
    <dgm:pt modelId="{0AEAC4D7-123C-49F4-B794-097D24DFA79C}" type="sibTrans" cxnId="{CB505A48-94D8-4B20-9F91-20EA483D6AB9}">
      <dgm:prSet/>
      <dgm:spPr/>
      <dgm:t>
        <a:bodyPr/>
        <a:lstStyle/>
        <a:p>
          <a:endParaRPr lang="en-IN"/>
        </a:p>
      </dgm:t>
    </dgm:pt>
    <dgm:pt modelId="{CF9640CE-AAF7-4B7D-A9AE-7C8B196D8BDF}">
      <dgm:prSet phldrT="[Text]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 b="1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Most common type of company </a:t>
          </a:r>
        </a:p>
      </dgm:t>
    </dgm:pt>
    <dgm:pt modelId="{0EDA732A-D88E-4F79-9BEE-12F618797C14}" type="parTrans" cxnId="{788CE84D-8B9C-41D4-AEB9-B4B49882B5B4}">
      <dgm:prSet/>
      <dgm:spPr/>
      <dgm:t>
        <a:bodyPr/>
        <a:lstStyle/>
        <a:p>
          <a:endParaRPr lang="en-IN"/>
        </a:p>
      </dgm:t>
    </dgm:pt>
    <dgm:pt modelId="{82F778A6-7113-4204-9D3A-DD20CA28A0D9}" type="sibTrans" cxnId="{788CE84D-8B9C-41D4-AEB9-B4B49882B5B4}">
      <dgm:prSet/>
      <dgm:spPr/>
      <dgm:t>
        <a:bodyPr/>
        <a:lstStyle/>
        <a:p>
          <a:endParaRPr lang="en-IN"/>
        </a:p>
      </dgm:t>
    </dgm:pt>
    <dgm:pt modelId="{52D873AC-6F74-480F-843F-2D670B63271B}" type="pres">
      <dgm:prSet presAssocID="{D007D4C5-677E-48DE-96DD-41EB00481B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AF7339-6E20-4F07-96E3-9C635AC9BAFF}" type="pres">
      <dgm:prSet presAssocID="{AD749EF0-F350-449E-A7C7-F3C9956B0991}" presName="parentLin" presStyleCnt="0"/>
      <dgm:spPr/>
    </dgm:pt>
    <dgm:pt modelId="{DC7949EF-2A94-44FD-B8A2-B32DFACB6706}" type="pres">
      <dgm:prSet presAssocID="{AD749EF0-F350-449E-A7C7-F3C9956B099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33A2DFB-6B83-4C6D-B1DB-021885D7A243}" type="pres">
      <dgm:prSet presAssocID="{AD749EF0-F350-449E-A7C7-F3C9956B09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E4A4C-401E-4EA1-81A6-FDC11337276A}" type="pres">
      <dgm:prSet presAssocID="{AD749EF0-F350-449E-A7C7-F3C9956B0991}" presName="negativeSpace" presStyleCnt="0"/>
      <dgm:spPr/>
    </dgm:pt>
    <dgm:pt modelId="{0FBFDD37-3AF2-40CD-BA1F-7E806ED81BE6}" type="pres">
      <dgm:prSet presAssocID="{AD749EF0-F350-449E-A7C7-F3C9956B099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814CC-F363-458A-8F74-77CA337B7C99}" type="pres">
      <dgm:prSet presAssocID="{9810BABE-1511-42D4-9EB1-78076C485BC6}" presName="spaceBetweenRectangles" presStyleCnt="0"/>
      <dgm:spPr/>
    </dgm:pt>
    <dgm:pt modelId="{93F8F22D-F6B3-4F89-9608-B1485DA384AB}" type="pres">
      <dgm:prSet presAssocID="{2DEB7652-FA13-4BBF-BE15-965B0B361286}" presName="parentLin" presStyleCnt="0"/>
      <dgm:spPr/>
    </dgm:pt>
    <dgm:pt modelId="{B706AB65-4CF6-4F24-9C9B-BB1C29FBF25E}" type="pres">
      <dgm:prSet presAssocID="{2DEB7652-FA13-4BBF-BE15-965B0B36128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674F799-5A94-4232-991A-4B7CF414FD55}" type="pres">
      <dgm:prSet presAssocID="{2DEB7652-FA13-4BBF-BE15-965B0B3612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548C9-1C36-434E-8CF7-301E3066C039}" type="pres">
      <dgm:prSet presAssocID="{2DEB7652-FA13-4BBF-BE15-965B0B361286}" presName="negativeSpace" presStyleCnt="0"/>
      <dgm:spPr/>
    </dgm:pt>
    <dgm:pt modelId="{D2DF12EB-9F7C-4BB0-8036-15986494A232}" type="pres">
      <dgm:prSet presAssocID="{2DEB7652-FA13-4BBF-BE15-965B0B36128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26DE2-D08D-463D-80D7-A2D3B6FB8187}" type="pres">
      <dgm:prSet presAssocID="{40D0BE2B-8082-4C0E-A3A3-B0ADE7FAD8CB}" presName="spaceBetweenRectangles" presStyleCnt="0"/>
      <dgm:spPr/>
    </dgm:pt>
    <dgm:pt modelId="{F192966F-1500-47D8-BA73-8ECAC98EEDF2}" type="pres">
      <dgm:prSet presAssocID="{A59B3482-F919-41A9-B017-BC99587F8493}" presName="parentLin" presStyleCnt="0"/>
      <dgm:spPr/>
    </dgm:pt>
    <dgm:pt modelId="{2F9E5A7F-A36E-4836-B42D-57B7088CF57D}" type="pres">
      <dgm:prSet presAssocID="{A59B3482-F919-41A9-B017-BC99587F849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0DE2823-B2CD-4195-BEBB-25A6FD424C01}" type="pres">
      <dgm:prSet presAssocID="{A59B3482-F919-41A9-B017-BC99587F84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18B25-A9DC-4E92-84D9-1780AACE7786}" type="pres">
      <dgm:prSet presAssocID="{A59B3482-F919-41A9-B017-BC99587F8493}" presName="negativeSpace" presStyleCnt="0"/>
      <dgm:spPr/>
    </dgm:pt>
    <dgm:pt modelId="{40914941-8C48-4D12-B739-86A46CD52085}" type="pres">
      <dgm:prSet presAssocID="{A59B3482-F919-41A9-B017-BC99587F849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326E69-B38C-4FDE-9293-E7AC2049D402}" type="presOf" srcId="{A59B3482-F919-41A9-B017-BC99587F8493}" destId="{2F9E5A7F-A36E-4836-B42D-57B7088CF57D}" srcOrd="0" destOrd="0" presId="urn:microsoft.com/office/officeart/2005/8/layout/list1"/>
    <dgm:cxn modelId="{CB505A48-94D8-4B20-9F91-20EA483D6AB9}" srcId="{A59B3482-F919-41A9-B017-BC99587F8493}" destId="{2FAAC1DE-07E2-402A-868E-4CFC9775A7E3}" srcOrd="1" destOrd="0" parTransId="{A4AF861E-8314-4C2A-B28B-A8149600BF61}" sibTransId="{0AEAC4D7-123C-49F4-B794-097D24DFA79C}"/>
    <dgm:cxn modelId="{6065DD57-F5A1-45C9-B74D-830806352DBE}" type="presOf" srcId="{D007D4C5-677E-48DE-96DD-41EB00481B41}" destId="{52D873AC-6F74-480F-843F-2D670B63271B}" srcOrd="0" destOrd="0" presId="urn:microsoft.com/office/officeart/2005/8/layout/list1"/>
    <dgm:cxn modelId="{90D76C05-FCD2-4A6F-A189-CC04C4A03F80}" type="presOf" srcId="{F24D55D2-1E1B-4309-A571-6ADC7B12218E}" destId="{0FBFDD37-3AF2-40CD-BA1F-7E806ED81BE6}" srcOrd="0" destOrd="2" presId="urn:microsoft.com/office/officeart/2005/8/layout/list1"/>
    <dgm:cxn modelId="{7E677C28-F49B-459A-B1A0-11C876628EB2}" srcId="{AD749EF0-F350-449E-A7C7-F3C9956B0991}" destId="{7E2633E5-733A-44A5-82C0-E93AD2E2D870}" srcOrd="1" destOrd="0" parTransId="{C0669B83-B606-4337-A4B0-A029F9102A78}" sibTransId="{3077E108-9971-46C2-8F04-0B2CA731493A}"/>
    <dgm:cxn modelId="{5BEDE4FB-2F58-4D10-9C67-894A440725F8}" srcId="{AD749EF0-F350-449E-A7C7-F3C9956B0991}" destId="{98FA0199-7981-40C8-9D2C-9D3CE02200A5}" srcOrd="0" destOrd="0" parTransId="{502EC1F2-9F44-40C3-BFC5-A835C8BB8429}" sibTransId="{F4CD092F-7475-42D1-A94F-4066F228B526}"/>
    <dgm:cxn modelId="{F24B9AC5-A9C4-4CF8-8DE9-7450C5123F27}" srcId="{D007D4C5-677E-48DE-96DD-41EB00481B41}" destId="{2DEB7652-FA13-4BBF-BE15-965B0B361286}" srcOrd="1" destOrd="0" parTransId="{26B13A62-3CEC-49A8-A694-81F157FEE13D}" sibTransId="{40D0BE2B-8082-4C0E-A3A3-B0ADE7FAD8CB}"/>
    <dgm:cxn modelId="{812017EC-C191-438C-96C2-ED5C4A79F2B5}" type="presOf" srcId="{716B4108-814C-49EA-9094-A48654966E3C}" destId="{D2DF12EB-9F7C-4BB0-8036-15986494A232}" srcOrd="0" destOrd="1" presId="urn:microsoft.com/office/officeart/2005/8/layout/list1"/>
    <dgm:cxn modelId="{074B200A-0D72-40DF-9F36-419B5EFC7B8B}" srcId="{D007D4C5-677E-48DE-96DD-41EB00481B41}" destId="{A59B3482-F919-41A9-B017-BC99587F8493}" srcOrd="2" destOrd="0" parTransId="{5FDF9B5C-FADB-4D69-B5F7-735129CF5C17}" sibTransId="{FB039977-3DA0-4950-BFC6-A395DA5241C4}"/>
    <dgm:cxn modelId="{F26D1F79-5227-4580-9C07-ED99596E7A7E}" type="presOf" srcId="{A9F8E31E-0B5F-48B7-A3B6-73C298B7655F}" destId="{D2DF12EB-9F7C-4BB0-8036-15986494A232}" srcOrd="0" destOrd="0" presId="urn:microsoft.com/office/officeart/2005/8/layout/list1"/>
    <dgm:cxn modelId="{8382D0C1-EEC0-427D-9CEC-58DC8AA39410}" type="presOf" srcId="{7E2633E5-733A-44A5-82C0-E93AD2E2D870}" destId="{0FBFDD37-3AF2-40CD-BA1F-7E806ED81BE6}" srcOrd="0" destOrd="1" presId="urn:microsoft.com/office/officeart/2005/8/layout/list1"/>
    <dgm:cxn modelId="{3F4EB797-CD43-48FF-A643-580D516B36EA}" srcId="{A59B3482-F919-41A9-B017-BC99587F8493}" destId="{E3B37598-F38A-4A25-A1C8-0EF255CCE6FE}" srcOrd="0" destOrd="0" parTransId="{12B6ADB6-31DC-4B23-9AE9-55D142187C66}" sibTransId="{E508A948-71FF-4E8D-B033-59E9E22CB879}"/>
    <dgm:cxn modelId="{AC464336-6A3D-4D85-B024-B5535F751ABE}" type="presOf" srcId="{CF9640CE-AAF7-4B7D-A9AE-7C8B196D8BDF}" destId="{40914941-8C48-4D12-B739-86A46CD52085}" srcOrd="0" destOrd="2" presId="urn:microsoft.com/office/officeart/2005/8/layout/list1"/>
    <dgm:cxn modelId="{3C4CF0FE-1372-4C4E-9107-5A1955BCC6D8}" srcId="{2DEB7652-FA13-4BBF-BE15-965B0B361286}" destId="{A9F8E31E-0B5F-48B7-A3B6-73C298B7655F}" srcOrd="0" destOrd="0" parTransId="{23C0867E-5593-49A8-A698-79209CF44474}" sibTransId="{E87EE759-B0B8-4913-99E0-72ACE86ADB0E}"/>
    <dgm:cxn modelId="{B9629FBC-B2E5-4F0F-9B49-7CFC0450FDC6}" srcId="{AD749EF0-F350-449E-A7C7-F3C9956B0991}" destId="{F24D55D2-1E1B-4309-A571-6ADC7B12218E}" srcOrd="2" destOrd="0" parTransId="{6A30A417-E4DE-4A70-9BDD-77B14827C1FC}" sibTransId="{1C458848-F705-45F8-BC50-8691F3671816}"/>
    <dgm:cxn modelId="{788CE84D-8B9C-41D4-AEB9-B4B49882B5B4}" srcId="{A59B3482-F919-41A9-B017-BC99587F8493}" destId="{CF9640CE-AAF7-4B7D-A9AE-7C8B196D8BDF}" srcOrd="2" destOrd="0" parTransId="{0EDA732A-D88E-4F79-9BEE-12F618797C14}" sibTransId="{82F778A6-7113-4204-9D3A-DD20CA28A0D9}"/>
    <dgm:cxn modelId="{B9D8D783-490D-48C0-8AAB-B296452B4676}" type="presOf" srcId="{2DEB7652-FA13-4BBF-BE15-965B0B361286}" destId="{3674F799-5A94-4232-991A-4B7CF414FD55}" srcOrd="1" destOrd="0" presId="urn:microsoft.com/office/officeart/2005/8/layout/list1"/>
    <dgm:cxn modelId="{C8EBC22F-DB1D-4E39-A663-E5AEF346FD0C}" type="presOf" srcId="{2FAAC1DE-07E2-402A-868E-4CFC9775A7E3}" destId="{40914941-8C48-4D12-B739-86A46CD52085}" srcOrd="0" destOrd="1" presId="urn:microsoft.com/office/officeart/2005/8/layout/list1"/>
    <dgm:cxn modelId="{99872794-548A-47B5-93FE-8BCC2C3933A9}" type="presOf" srcId="{A59B3482-F919-41A9-B017-BC99587F8493}" destId="{00DE2823-B2CD-4195-BEBB-25A6FD424C01}" srcOrd="1" destOrd="0" presId="urn:microsoft.com/office/officeart/2005/8/layout/list1"/>
    <dgm:cxn modelId="{DD7A3581-4B97-47DA-B7BC-ED2647FD79FB}" srcId="{D007D4C5-677E-48DE-96DD-41EB00481B41}" destId="{AD749EF0-F350-449E-A7C7-F3C9956B0991}" srcOrd="0" destOrd="0" parTransId="{D84F7C15-99C3-4F11-A0CD-50817CB8A1EB}" sibTransId="{9810BABE-1511-42D4-9EB1-78076C485BC6}"/>
    <dgm:cxn modelId="{B5069754-58A8-404D-9B8D-DFC0CD8B9A6A}" type="presOf" srcId="{AD749EF0-F350-449E-A7C7-F3C9956B0991}" destId="{DC7949EF-2A94-44FD-B8A2-B32DFACB6706}" srcOrd="0" destOrd="0" presId="urn:microsoft.com/office/officeart/2005/8/layout/list1"/>
    <dgm:cxn modelId="{6FF749A8-6FBB-4AB4-8D4B-FF9C0A928A4A}" type="presOf" srcId="{AD749EF0-F350-449E-A7C7-F3C9956B0991}" destId="{D33A2DFB-6B83-4C6D-B1DB-021885D7A243}" srcOrd="1" destOrd="0" presId="urn:microsoft.com/office/officeart/2005/8/layout/list1"/>
    <dgm:cxn modelId="{4C476458-8F6F-44AD-A677-B06304E00270}" type="presOf" srcId="{2DEB7652-FA13-4BBF-BE15-965B0B361286}" destId="{B706AB65-4CF6-4F24-9C9B-BB1C29FBF25E}" srcOrd="0" destOrd="0" presId="urn:microsoft.com/office/officeart/2005/8/layout/list1"/>
    <dgm:cxn modelId="{41A0D1CE-9A0F-45D2-9DC1-66155BF01F87}" srcId="{2DEB7652-FA13-4BBF-BE15-965B0B361286}" destId="{716B4108-814C-49EA-9094-A48654966E3C}" srcOrd="1" destOrd="0" parTransId="{2DA1FE1C-E5ED-4340-BF0C-83CF2C106E68}" sibTransId="{5F1886E0-A8B0-4E76-A0BD-784B561BC2A0}"/>
    <dgm:cxn modelId="{59966385-671D-4F59-813D-4DB7E90A464A}" type="presOf" srcId="{98FA0199-7981-40C8-9D2C-9D3CE02200A5}" destId="{0FBFDD37-3AF2-40CD-BA1F-7E806ED81BE6}" srcOrd="0" destOrd="0" presId="urn:microsoft.com/office/officeart/2005/8/layout/list1"/>
    <dgm:cxn modelId="{918EC983-A012-4CC8-BE76-19F5AFBDD155}" type="presOf" srcId="{E3B37598-F38A-4A25-A1C8-0EF255CCE6FE}" destId="{40914941-8C48-4D12-B739-86A46CD52085}" srcOrd="0" destOrd="0" presId="urn:microsoft.com/office/officeart/2005/8/layout/list1"/>
    <dgm:cxn modelId="{15A54483-EC3E-4CE9-AA9C-9449A05CE5C6}" type="presParOf" srcId="{52D873AC-6F74-480F-843F-2D670B63271B}" destId="{DDAF7339-6E20-4F07-96E3-9C635AC9BAFF}" srcOrd="0" destOrd="0" presId="urn:microsoft.com/office/officeart/2005/8/layout/list1"/>
    <dgm:cxn modelId="{482B802F-55B2-47C0-950A-6FF31CBD01FB}" type="presParOf" srcId="{DDAF7339-6E20-4F07-96E3-9C635AC9BAFF}" destId="{DC7949EF-2A94-44FD-B8A2-B32DFACB6706}" srcOrd="0" destOrd="0" presId="urn:microsoft.com/office/officeart/2005/8/layout/list1"/>
    <dgm:cxn modelId="{D793E97B-BBA7-4302-BEE0-3DB5A3D6479B}" type="presParOf" srcId="{DDAF7339-6E20-4F07-96E3-9C635AC9BAFF}" destId="{D33A2DFB-6B83-4C6D-B1DB-021885D7A243}" srcOrd="1" destOrd="0" presId="urn:microsoft.com/office/officeart/2005/8/layout/list1"/>
    <dgm:cxn modelId="{F85712F9-2D34-4A9B-BF19-5561DA927016}" type="presParOf" srcId="{52D873AC-6F74-480F-843F-2D670B63271B}" destId="{381E4A4C-401E-4EA1-81A6-FDC11337276A}" srcOrd="1" destOrd="0" presId="urn:microsoft.com/office/officeart/2005/8/layout/list1"/>
    <dgm:cxn modelId="{6473367E-FDDE-45E5-B322-AADEB8A4F935}" type="presParOf" srcId="{52D873AC-6F74-480F-843F-2D670B63271B}" destId="{0FBFDD37-3AF2-40CD-BA1F-7E806ED81BE6}" srcOrd="2" destOrd="0" presId="urn:microsoft.com/office/officeart/2005/8/layout/list1"/>
    <dgm:cxn modelId="{EE72E6F9-AEFF-42F0-A666-C9A406D2069E}" type="presParOf" srcId="{52D873AC-6F74-480F-843F-2D670B63271B}" destId="{BEC814CC-F363-458A-8F74-77CA337B7C99}" srcOrd="3" destOrd="0" presId="urn:microsoft.com/office/officeart/2005/8/layout/list1"/>
    <dgm:cxn modelId="{448DD74E-F802-4775-98AD-53D60F0AFDB0}" type="presParOf" srcId="{52D873AC-6F74-480F-843F-2D670B63271B}" destId="{93F8F22D-F6B3-4F89-9608-B1485DA384AB}" srcOrd="4" destOrd="0" presId="urn:microsoft.com/office/officeart/2005/8/layout/list1"/>
    <dgm:cxn modelId="{B8AAF37B-D4A1-4191-B567-1E840A21E4CF}" type="presParOf" srcId="{93F8F22D-F6B3-4F89-9608-B1485DA384AB}" destId="{B706AB65-4CF6-4F24-9C9B-BB1C29FBF25E}" srcOrd="0" destOrd="0" presId="urn:microsoft.com/office/officeart/2005/8/layout/list1"/>
    <dgm:cxn modelId="{1E2D64A3-D6E3-43A9-8FD3-726977D3981F}" type="presParOf" srcId="{93F8F22D-F6B3-4F89-9608-B1485DA384AB}" destId="{3674F799-5A94-4232-991A-4B7CF414FD55}" srcOrd="1" destOrd="0" presId="urn:microsoft.com/office/officeart/2005/8/layout/list1"/>
    <dgm:cxn modelId="{27DFF870-2EAD-458D-8611-12945E8637B7}" type="presParOf" srcId="{52D873AC-6F74-480F-843F-2D670B63271B}" destId="{844548C9-1C36-434E-8CF7-301E3066C039}" srcOrd="5" destOrd="0" presId="urn:microsoft.com/office/officeart/2005/8/layout/list1"/>
    <dgm:cxn modelId="{7261DB36-18C6-4A93-B670-1BE6C6F61B69}" type="presParOf" srcId="{52D873AC-6F74-480F-843F-2D670B63271B}" destId="{D2DF12EB-9F7C-4BB0-8036-15986494A232}" srcOrd="6" destOrd="0" presId="urn:microsoft.com/office/officeart/2005/8/layout/list1"/>
    <dgm:cxn modelId="{FC726304-73EC-40A2-AC2E-E79C4157B3F3}" type="presParOf" srcId="{52D873AC-6F74-480F-843F-2D670B63271B}" destId="{9DA26DE2-D08D-463D-80D7-A2D3B6FB8187}" srcOrd="7" destOrd="0" presId="urn:microsoft.com/office/officeart/2005/8/layout/list1"/>
    <dgm:cxn modelId="{08B53FD6-159F-4D13-84B3-1458BB23FF07}" type="presParOf" srcId="{52D873AC-6F74-480F-843F-2D670B63271B}" destId="{F192966F-1500-47D8-BA73-8ECAC98EEDF2}" srcOrd="8" destOrd="0" presId="urn:microsoft.com/office/officeart/2005/8/layout/list1"/>
    <dgm:cxn modelId="{B8475820-4771-40A1-8792-EE0266C480E1}" type="presParOf" srcId="{F192966F-1500-47D8-BA73-8ECAC98EEDF2}" destId="{2F9E5A7F-A36E-4836-B42D-57B7088CF57D}" srcOrd="0" destOrd="0" presId="urn:microsoft.com/office/officeart/2005/8/layout/list1"/>
    <dgm:cxn modelId="{C294C663-3E59-4E1D-AC76-C95A54445B6A}" type="presParOf" srcId="{F192966F-1500-47D8-BA73-8ECAC98EEDF2}" destId="{00DE2823-B2CD-4195-BEBB-25A6FD424C01}" srcOrd="1" destOrd="0" presId="urn:microsoft.com/office/officeart/2005/8/layout/list1"/>
    <dgm:cxn modelId="{1417213F-DC57-4878-BB67-E0D2E96DEAD4}" type="presParOf" srcId="{52D873AC-6F74-480F-843F-2D670B63271B}" destId="{4BF18B25-A9DC-4E92-84D9-1780AACE7786}" srcOrd="9" destOrd="0" presId="urn:microsoft.com/office/officeart/2005/8/layout/list1"/>
    <dgm:cxn modelId="{D934C8B8-4C4C-4FD8-835E-6D954A36FF42}" type="presParOf" srcId="{52D873AC-6F74-480F-843F-2D670B63271B}" destId="{40914941-8C48-4D12-B739-86A46CD520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AE3607-8FF5-48FA-B410-67C1DB61400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CF375ACB-2FEB-442F-B70A-B29AB95238A1}">
      <dgm:prSet phldrT="[Text]"/>
      <dgm:spPr/>
      <dgm:t>
        <a:bodyPr/>
        <a:lstStyle/>
        <a:p>
          <a:r>
            <a:rPr lang="en-US" dirty="0"/>
            <a:t>10</a:t>
          </a:r>
          <a:endParaRPr lang="en-IN" dirty="0"/>
        </a:p>
      </dgm:t>
    </dgm:pt>
    <dgm:pt modelId="{98F30BCE-1A1F-44F5-9937-A7FA62701221}" type="parTrans" cxnId="{EE4BD73A-6A08-463E-BCB3-785636858AD9}">
      <dgm:prSet/>
      <dgm:spPr/>
      <dgm:t>
        <a:bodyPr/>
        <a:lstStyle/>
        <a:p>
          <a:endParaRPr lang="en-IN"/>
        </a:p>
      </dgm:t>
    </dgm:pt>
    <dgm:pt modelId="{6980E17F-7036-431E-86A3-5702FB1861D9}" type="sibTrans" cxnId="{EE4BD73A-6A08-463E-BCB3-785636858AD9}">
      <dgm:prSet/>
      <dgm:spPr/>
      <dgm:t>
        <a:bodyPr/>
        <a:lstStyle/>
        <a:p>
          <a:endParaRPr lang="en-IN"/>
        </a:p>
      </dgm:t>
    </dgm:pt>
    <dgm:pt modelId="{6D54B967-CA15-4CDB-8399-61F7AF41406C}">
      <dgm:prSet phldrT="[Text]"/>
      <dgm:spPr/>
      <dgm:t>
        <a:bodyPr/>
        <a:lstStyle/>
        <a:p>
          <a:pPr>
            <a:buNone/>
          </a:pPr>
          <a:r>
            <a:rPr lang="en-US" dirty="0"/>
            <a:t>Registration</a:t>
          </a:r>
          <a:endParaRPr lang="en-IN" dirty="0"/>
        </a:p>
      </dgm:t>
    </dgm:pt>
    <dgm:pt modelId="{EA2BA2B8-672B-4F34-A2F8-206221ACBA95}" type="parTrans" cxnId="{A2D4A5C7-C718-44E8-97A6-442ACCEDECFD}">
      <dgm:prSet/>
      <dgm:spPr/>
      <dgm:t>
        <a:bodyPr/>
        <a:lstStyle/>
        <a:p>
          <a:endParaRPr lang="en-IN"/>
        </a:p>
      </dgm:t>
    </dgm:pt>
    <dgm:pt modelId="{D0890819-42FF-4730-8242-6E05A020140C}" type="sibTrans" cxnId="{A2D4A5C7-C718-44E8-97A6-442ACCEDECFD}">
      <dgm:prSet/>
      <dgm:spPr/>
      <dgm:t>
        <a:bodyPr/>
        <a:lstStyle/>
        <a:p>
          <a:endParaRPr lang="en-IN"/>
        </a:p>
      </dgm:t>
    </dgm:pt>
    <dgm:pt modelId="{5135FC0A-EBCF-44D8-AC3D-8B8CC6E80724}">
      <dgm:prSet phldrT="[Text]"/>
      <dgm:spPr/>
      <dgm:t>
        <a:bodyPr/>
        <a:lstStyle/>
        <a:p>
          <a:r>
            <a:rPr lang="en-US" dirty="0"/>
            <a:t>2</a:t>
          </a:r>
          <a:endParaRPr lang="en-IN" dirty="0"/>
        </a:p>
      </dgm:t>
    </dgm:pt>
    <dgm:pt modelId="{49C4F72A-12B4-48F5-81D8-F3DFE66859B9}" type="parTrans" cxnId="{3949C300-C397-40F6-93F4-71E02B9484B8}">
      <dgm:prSet/>
      <dgm:spPr/>
      <dgm:t>
        <a:bodyPr/>
        <a:lstStyle/>
        <a:p>
          <a:endParaRPr lang="en-IN"/>
        </a:p>
      </dgm:t>
    </dgm:pt>
    <dgm:pt modelId="{26983408-6DBB-4A96-9AD3-8E836DC12B1F}" type="sibTrans" cxnId="{3949C300-C397-40F6-93F4-71E02B9484B8}">
      <dgm:prSet/>
      <dgm:spPr/>
      <dgm:t>
        <a:bodyPr/>
        <a:lstStyle/>
        <a:p>
          <a:endParaRPr lang="en-IN"/>
        </a:p>
      </dgm:t>
    </dgm:pt>
    <dgm:pt modelId="{1A736E6D-86FE-4458-9A34-CDEC83BA8B03}">
      <dgm:prSet phldrT="[Text]"/>
      <dgm:spPr/>
      <dgm:t>
        <a:bodyPr/>
        <a:lstStyle/>
        <a:p>
          <a:pPr>
            <a:buNone/>
          </a:pPr>
          <a:r>
            <a:rPr lang="en-US" dirty="0"/>
            <a:t>License</a:t>
          </a:r>
          <a:endParaRPr lang="en-IN" dirty="0"/>
        </a:p>
      </dgm:t>
    </dgm:pt>
    <dgm:pt modelId="{F645FD14-E576-4F9B-A63B-ACE45228443F}" type="parTrans" cxnId="{4F111AF8-0244-4D00-82ED-2263001878BA}">
      <dgm:prSet/>
      <dgm:spPr/>
      <dgm:t>
        <a:bodyPr/>
        <a:lstStyle/>
        <a:p>
          <a:endParaRPr lang="en-IN"/>
        </a:p>
      </dgm:t>
    </dgm:pt>
    <dgm:pt modelId="{E2D251F4-C9F0-4DDB-A9F3-D11B84E8AFE1}" type="sibTrans" cxnId="{4F111AF8-0244-4D00-82ED-2263001878BA}">
      <dgm:prSet/>
      <dgm:spPr/>
      <dgm:t>
        <a:bodyPr/>
        <a:lstStyle/>
        <a:p>
          <a:endParaRPr lang="en-IN"/>
        </a:p>
      </dgm:t>
    </dgm:pt>
    <dgm:pt modelId="{74342A69-60DE-4F96-AE51-8B9194F46C2D}">
      <dgm:prSet phldrT="[Text]"/>
      <dgm:spPr/>
      <dgm:t>
        <a:bodyPr/>
        <a:lstStyle/>
        <a:p>
          <a:r>
            <a:rPr lang="en-US" dirty="0"/>
            <a:t>11</a:t>
          </a:r>
          <a:endParaRPr lang="en-IN" dirty="0"/>
        </a:p>
      </dgm:t>
    </dgm:pt>
    <dgm:pt modelId="{773624B6-117C-4F29-BA78-9D8171B6165C}" type="parTrans" cxnId="{B89D8858-72CB-4DA1-9035-75123F829A5A}">
      <dgm:prSet/>
      <dgm:spPr/>
      <dgm:t>
        <a:bodyPr/>
        <a:lstStyle/>
        <a:p>
          <a:endParaRPr lang="en-IN"/>
        </a:p>
      </dgm:t>
    </dgm:pt>
    <dgm:pt modelId="{AA4B0632-05F2-43C3-90BD-8DAECB08F58D}" type="sibTrans" cxnId="{B89D8858-72CB-4DA1-9035-75123F829A5A}">
      <dgm:prSet/>
      <dgm:spPr/>
      <dgm:t>
        <a:bodyPr/>
        <a:lstStyle/>
        <a:p>
          <a:endParaRPr lang="en-IN"/>
        </a:p>
      </dgm:t>
    </dgm:pt>
    <dgm:pt modelId="{863B1AC1-88E3-44D6-932A-C5F281CD3AF9}">
      <dgm:prSet phldrT="[Text]"/>
      <dgm:spPr/>
      <dgm:t>
        <a:bodyPr/>
        <a:lstStyle/>
        <a:p>
          <a:pPr>
            <a:buNone/>
          </a:pPr>
          <a:r>
            <a:rPr lang="en-US" dirty="0"/>
            <a:t>Approval</a:t>
          </a:r>
          <a:endParaRPr lang="en-IN" dirty="0"/>
        </a:p>
      </dgm:t>
    </dgm:pt>
    <dgm:pt modelId="{289E839E-DFD1-4C6A-8015-7C991D7950D7}" type="parTrans" cxnId="{0B04B574-C554-477D-B8F8-95E0D6363A83}">
      <dgm:prSet/>
      <dgm:spPr/>
      <dgm:t>
        <a:bodyPr/>
        <a:lstStyle/>
        <a:p>
          <a:endParaRPr lang="en-IN"/>
        </a:p>
      </dgm:t>
    </dgm:pt>
    <dgm:pt modelId="{ECFA7626-2F64-4D33-A47D-B46AF45F55B7}" type="sibTrans" cxnId="{0B04B574-C554-477D-B8F8-95E0D6363A83}">
      <dgm:prSet/>
      <dgm:spPr/>
      <dgm:t>
        <a:bodyPr/>
        <a:lstStyle/>
        <a:p>
          <a:endParaRPr lang="en-IN"/>
        </a:p>
      </dgm:t>
    </dgm:pt>
    <dgm:pt modelId="{48879175-9DEC-4B59-9D83-449FCDDAB24B}">
      <dgm:prSet/>
      <dgm:spPr/>
      <dgm:t>
        <a:bodyPr/>
        <a:lstStyle/>
        <a:p>
          <a:r>
            <a:rPr lang="en-US" dirty="0"/>
            <a:t>1</a:t>
          </a:r>
          <a:endParaRPr lang="en-IN" dirty="0"/>
        </a:p>
      </dgm:t>
    </dgm:pt>
    <dgm:pt modelId="{7EC6BCD5-76AC-4DA7-A794-C4EF1FB7C6FE}" type="parTrans" cxnId="{02A057F8-6AC1-4891-B197-9EE1CB8470C8}">
      <dgm:prSet/>
      <dgm:spPr/>
      <dgm:t>
        <a:bodyPr/>
        <a:lstStyle/>
        <a:p>
          <a:endParaRPr lang="en-IN"/>
        </a:p>
      </dgm:t>
    </dgm:pt>
    <dgm:pt modelId="{29295F39-1A93-4110-9306-E2AF47741FA4}" type="sibTrans" cxnId="{02A057F8-6AC1-4891-B197-9EE1CB8470C8}">
      <dgm:prSet/>
      <dgm:spPr/>
      <dgm:t>
        <a:bodyPr/>
        <a:lstStyle/>
        <a:p>
          <a:endParaRPr lang="en-IN"/>
        </a:p>
      </dgm:t>
    </dgm:pt>
    <dgm:pt modelId="{64426C5B-9ADB-4EE4-A9B1-A9B7A8239103}">
      <dgm:prSet/>
      <dgm:spPr/>
      <dgm:t>
        <a:bodyPr/>
        <a:lstStyle/>
        <a:p>
          <a:pPr>
            <a:buNone/>
          </a:pPr>
          <a:r>
            <a:rPr lang="en-US" dirty="0"/>
            <a:t>NOC</a:t>
          </a:r>
          <a:endParaRPr lang="en-IN" dirty="0"/>
        </a:p>
      </dgm:t>
    </dgm:pt>
    <dgm:pt modelId="{579C214D-C396-4CEE-A8D8-BCBC6802263A}" type="parTrans" cxnId="{C5E8C1DA-8414-4A51-BC4D-5E39559C60A4}">
      <dgm:prSet/>
      <dgm:spPr/>
      <dgm:t>
        <a:bodyPr/>
        <a:lstStyle/>
        <a:p>
          <a:endParaRPr lang="en-IN"/>
        </a:p>
      </dgm:t>
    </dgm:pt>
    <dgm:pt modelId="{053C7DB6-BD88-4A24-9AB5-97CC3476E9B2}" type="sibTrans" cxnId="{C5E8C1DA-8414-4A51-BC4D-5E39559C60A4}">
      <dgm:prSet/>
      <dgm:spPr/>
      <dgm:t>
        <a:bodyPr/>
        <a:lstStyle/>
        <a:p>
          <a:endParaRPr lang="en-IN"/>
        </a:p>
      </dgm:t>
    </dgm:pt>
    <dgm:pt modelId="{76ABA2D6-CB5E-4C02-BD55-E0963E2B0FD4}">
      <dgm:prSet/>
      <dgm:spPr/>
      <dgm:t>
        <a:bodyPr/>
        <a:lstStyle/>
        <a:p>
          <a:r>
            <a:rPr lang="en-US" dirty="0"/>
            <a:t>4</a:t>
          </a:r>
          <a:endParaRPr lang="en-IN" dirty="0"/>
        </a:p>
      </dgm:t>
    </dgm:pt>
    <dgm:pt modelId="{64C5A4DB-9A8F-49E5-B146-81644EC82A6D}" type="parTrans" cxnId="{4C24703D-F2FE-47AF-91A6-4423C349B083}">
      <dgm:prSet/>
      <dgm:spPr/>
      <dgm:t>
        <a:bodyPr/>
        <a:lstStyle/>
        <a:p>
          <a:endParaRPr lang="en-IN"/>
        </a:p>
      </dgm:t>
    </dgm:pt>
    <dgm:pt modelId="{09003C0E-5ED9-4CAE-B932-6BA12E936303}" type="sibTrans" cxnId="{4C24703D-F2FE-47AF-91A6-4423C349B083}">
      <dgm:prSet/>
      <dgm:spPr/>
      <dgm:t>
        <a:bodyPr/>
        <a:lstStyle/>
        <a:p>
          <a:endParaRPr lang="en-IN"/>
        </a:p>
      </dgm:t>
    </dgm:pt>
    <dgm:pt modelId="{D7877267-EEE1-4563-8AD1-2E27E918DE83}">
      <dgm:prSet/>
      <dgm:spPr/>
      <dgm:t>
        <a:bodyPr/>
        <a:lstStyle/>
        <a:p>
          <a:pPr>
            <a:buNone/>
          </a:pPr>
          <a:r>
            <a:rPr lang="en-US" dirty="0"/>
            <a:t>Certificate</a:t>
          </a:r>
          <a:endParaRPr lang="en-IN" dirty="0"/>
        </a:p>
      </dgm:t>
    </dgm:pt>
    <dgm:pt modelId="{1ABFCA9C-DC1A-43CF-8650-33C4C0BA9E09}" type="parTrans" cxnId="{070C7C27-AC40-4DE9-8A0A-55718AC96024}">
      <dgm:prSet/>
      <dgm:spPr/>
      <dgm:t>
        <a:bodyPr/>
        <a:lstStyle/>
        <a:p>
          <a:endParaRPr lang="en-IN"/>
        </a:p>
      </dgm:t>
    </dgm:pt>
    <dgm:pt modelId="{B285C580-E2EF-4539-8DED-DD46DEE2C067}" type="sibTrans" cxnId="{070C7C27-AC40-4DE9-8A0A-55718AC96024}">
      <dgm:prSet/>
      <dgm:spPr/>
      <dgm:t>
        <a:bodyPr/>
        <a:lstStyle/>
        <a:p>
          <a:endParaRPr lang="en-IN"/>
        </a:p>
      </dgm:t>
    </dgm:pt>
    <dgm:pt modelId="{D845F71F-891B-4281-96D1-FD3D48C40DFD}" type="pres">
      <dgm:prSet presAssocID="{D9AE3607-8FF5-48FA-B410-67C1DB6140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B3C1B-72A7-4A87-ADC2-9BAAFC8CE74F}" type="pres">
      <dgm:prSet presAssocID="{74342A69-60DE-4F96-AE51-8B9194F46C2D}" presName="linNode" presStyleCnt="0"/>
      <dgm:spPr/>
    </dgm:pt>
    <dgm:pt modelId="{83811D36-983F-45CC-96B6-B55100740D5F}" type="pres">
      <dgm:prSet presAssocID="{74342A69-60DE-4F96-AE51-8B9194F46C2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31A63-5CC3-49EA-971F-BDA9819211E3}" type="pres">
      <dgm:prSet presAssocID="{74342A69-60DE-4F96-AE51-8B9194F46C2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77F80-1121-4549-9366-5A5519165331}" type="pres">
      <dgm:prSet presAssocID="{AA4B0632-05F2-43C3-90BD-8DAECB08F58D}" presName="sp" presStyleCnt="0"/>
      <dgm:spPr/>
    </dgm:pt>
    <dgm:pt modelId="{193926F2-E9CD-41A7-8D76-A076E92BCD58}" type="pres">
      <dgm:prSet presAssocID="{CF375ACB-2FEB-442F-B70A-B29AB95238A1}" presName="linNode" presStyleCnt="0"/>
      <dgm:spPr/>
    </dgm:pt>
    <dgm:pt modelId="{AB401A56-3089-4BA6-B140-938A99CC2EB9}" type="pres">
      <dgm:prSet presAssocID="{CF375ACB-2FEB-442F-B70A-B29AB95238A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52C71-C65E-47CE-BE3F-E46426E60CCE}" type="pres">
      <dgm:prSet presAssocID="{CF375ACB-2FEB-442F-B70A-B29AB95238A1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D8871-F811-41B1-B4BB-2948B5B43761}" type="pres">
      <dgm:prSet presAssocID="{6980E17F-7036-431E-86A3-5702FB1861D9}" presName="sp" presStyleCnt="0"/>
      <dgm:spPr/>
    </dgm:pt>
    <dgm:pt modelId="{812DCC65-9243-454F-AD01-39994958F5AD}" type="pres">
      <dgm:prSet presAssocID="{76ABA2D6-CB5E-4C02-BD55-E0963E2B0FD4}" presName="linNode" presStyleCnt="0"/>
      <dgm:spPr/>
    </dgm:pt>
    <dgm:pt modelId="{81866B2A-6766-417D-ACE5-4930F1B844BD}" type="pres">
      <dgm:prSet presAssocID="{76ABA2D6-CB5E-4C02-BD55-E0963E2B0FD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64ED0-5CF8-4002-B2AF-AA08F11D8859}" type="pres">
      <dgm:prSet presAssocID="{76ABA2D6-CB5E-4C02-BD55-E0963E2B0FD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2AB10-B47A-44EF-974F-465B01F7EE40}" type="pres">
      <dgm:prSet presAssocID="{09003C0E-5ED9-4CAE-B932-6BA12E936303}" presName="sp" presStyleCnt="0"/>
      <dgm:spPr/>
    </dgm:pt>
    <dgm:pt modelId="{5FA4C96B-B8CA-47D4-B03F-D16C0568B3CB}" type="pres">
      <dgm:prSet presAssocID="{5135FC0A-EBCF-44D8-AC3D-8B8CC6E80724}" presName="linNode" presStyleCnt="0"/>
      <dgm:spPr/>
    </dgm:pt>
    <dgm:pt modelId="{E6EA0A78-EF9A-4E85-9182-690829CD9E91}" type="pres">
      <dgm:prSet presAssocID="{5135FC0A-EBCF-44D8-AC3D-8B8CC6E8072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19F22-7FC6-469A-8265-E53B96DAA0A0}" type="pres">
      <dgm:prSet presAssocID="{5135FC0A-EBCF-44D8-AC3D-8B8CC6E8072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E1C04-D908-4053-988C-948F6FE3E71E}" type="pres">
      <dgm:prSet presAssocID="{26983408-6DBB-4A96-9AD3-8E836DC12B1F}" presName="sp" presStyleCnt="0"/>
      <dgm:spPr/>
    </dgm:pt>
    <dgm:pt modelId="{02EF1D1B-3425-47F9-9619-596CF97B507E}" type="pres">
      <dgm:prSet presAssocID="{48879175-9DEC-4B59-9D83-449FCDDAB24B}" presName="linNode" presStyleCnt="0"/>
      <dgm:spPr/>
    </dgm:pt>
    <dgm:pt modelId="{941C7400-02CC-4F59-B543-0D5EAAC50544}" type="pres">
      <dgm:prSet presAssocID="{48879175-9DEC-4B59-9D83-449FCDDAB24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CCAFA-C31B-441B-BC27-EECA61A2F39C}" type="pres">
      <dgm:prSet presAssocID="{48879175-9DEC-4B59-9D83-449FCDDAB24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FB0A3-26A8-4F3D-962B-84AC5A03870F}" type="presOf" srcId="{76ABA2D6-CB5E-4C02-BD55-E0963E2B0FD4}" destId="{81866B2A-6766-417D-ACE5-4930F1B844BD}" srcOrd="0" destOrd="0" presId="urn:microsoft.com/office/officeart/2005/8/layout/vList5"/>
    <dgm:cxn modelId="{3475B8C4-BF78-4EDC-84CE-04E24AC2EF61}" type="presOf" srcId="{1A736E6D-86FE-4458-9A34-CDEC83BA8B03}" destId="{89219F22-7FC6-469A-8265-E53B96DAA0A0}" srcOrd="0" destOrd="0" presId="urn:microsoft.com/office/officeart/2005/8/layout/vList5"/>
    <dgm:cxn modelId="{E552EF3C-C801-487D-B5EA-A0E83ABA7CEA}" type="presOf" srcId="{74342A69-60DE-4F96-AE51-8B9194F46C2D}" destId="{83811D36-983F-45CC-96B6-B55100740D5F}" srcOrd="0" destOrd="0" presId="urn:microsoft.com/office/officeart/2005/8/layout/vList5"/>
    <dgm:cxn modelId="{F3ED6F3F-B252-499D-9711-94713B471133}" type="presOf" srcId="{863B1AC1-88E3-44D6-932A-C5F281CD3AF9}" destId="{B3831A63-5CC3-49EA-971F-BDA9819211E3}" srcOrd="0" destOrd="0" presId="urn:microsoft.com/office/officeart/2005/8/layout/vList5"/>
    <dgm:cxn modelId="{C5E8C1DA-8414-4A51-BC4D-5E39559C60A4}" srcId="{48879175-9DEC-4B59-9D83-449FCDDAB24B}" destId="{64426C5B-9ADB-4EE4-A9B1-A9B7A8239103}" srcOrd="0" destOrd="0" parTransId="{579C214D-C396-4CEE-A8D8-BCBC6802263A}" sibTransId="{053C7DB6-BD88-4A24-9AB5-97CC3476E9B2}"/>
    <dgm:cxn modelId="{0B04B574-C554-477D-B8F8-95E0D6363A83}" srcId="{74342A69-60DE-4F96-AE51-8B9194F46C2D}" destId="{863B1AC1-88E3-44D6-932A-C5F281CD3AF9}" srcOrd="0" destOrd="0" parTransId="{289E839E-DFD1-4C6A-8015-7C991D7950D7}" sibTransId="{ECFA7626-2F64-4D33-A47D-B46AF45F55B7}"/>
    <dgm:cxn modelId="{02E334C8-636C-4AB0-8307-4A89E738A005}" type="presOf" srcId="{5135FC0A-EBCF-44D8-AC3D-8B8CC6E80724}" destId="{E6EA0A78-EF9A-4E85-9182-690829CD9E91}" srcOrd="0" destOrd="0" presId="urn:microsoft.com/office/officeart/2005/8/layout/vList5"/>
    <dgm:cxn modelId="{3949C300-C397-40F6-93F4-71E02B9484B8}" srcId="{D9AE3607-8FF5-48FA-B410-67C1DB614009}" destId="{5135FC0A-EBCF-44D8-AC3D-8B8CC6E80724}" srcOrd="3" destOrd="0" parTransId="{49C4F72A-12B4-48F5-81D8-F3DFE66859B9}" sibTransId="{26983408-6DBB-4A96-9AD3-8E836DC12B1F}"/>
    <dgm:cxn modelId="{A2D4A5C7-C718-44E8-97A6-442ACCEDECFD}" srcId="{CF375ACB-2FEB-442F-B70A-B29AB95238A1}" destId="{6D54B967-CA15-4CDB-8399-61F7AF41406C}" srcOrd="0" destOrd="0" parTransId="{EA2BA2B8-672B-4F34-A2F8-206221ACBA95}" sibTransId="{D0890819-42FF-4730-8242-6E05A020140C}"/>
    <dgm:cxn modelId="{762C89F4-3954-49F4-8203-516F4902B626}" type="presOf" srcId="{6D54B967-CA15-4CDB-8399-61F7AF41406C}" destId="{B6952C71-C65E-47CE-BE3F-E46426E60CCE}" srcOrd="0" destOrd="0" presId="urn:microsoft.com/office/officeart/2005/8/layout/vList5"/>
    <dgm:cxn modelId="{EE4BD73A-6A08-463E-BCB3-785636858AD9}" srcId="{D9AE3607-8FF5-48FA-B410-67C1DB614009}" destId="{CF375ACB-2FEB-442F-B70A-B29AB95238A1}" srcOrd="1" destOrd="0" parTransId="{98F30BCE-1A1F-44F5-9937-A7FA62701221}" sibTransId="{6980E17F-7036-431E-86A3-5702FB1861D9}"/>
    <dgm:cxn modelId="{4F111AF8-0244-4D00-82ED-2263001878BA}" srcId="{5135FC0A-EBCF-44D8-AC3D-8B8CC6E80724}" destId="{1A736E6D-86FE-4458-9A34-CDEC83BA8B03}" srcOrd="0" destOrd="0" parTransId="{F645FD14-E576-4F9B-A63B-ACE45228443F}" sibTransId="{E2D251F4-C9F0-4DDB-A9F3-D11B84E8AFE1}"/>
    <dgm:cxn modelId="{B89D8858-72CB-4DA1-9035-75123F829A5A}" srcId="{D9AE3607-8FF5-48FA-B410-67C1DB614009}" destId="{74342A69-60DE-4F96-AE51-8B9194F46C2D}" srcOrd="0" destOrd="0" parTransId="{773624B6-117C-4F29-BA78-9D8171B6165C}" sibTransId="{AA4B0632-05F2-43C3-90BD-8DAECB08F58D}"/>
    <dgm:cxn modelId="{03569423-0E0C-4A10-9976-856A671E99E0}" type="presOf" srcId="{CF375ACB-2FEB-442F-B70A-B29AB95238A1}" destId="{AB401A56-3089-4BA6-B140-938A99CC2EB9}" srcOrd="0" destOrd="0" presId="urn:microsoft.com/office/officeart/2005/8/layout/vList5"/>
    <dgm:cxn modelId="{070C7C27-AC40-4DE9-8A0A-55718AC96024}" srcId="{76ABA2D6-CB5E-4C02-BD55-E0963E2B0FD4}" destId="{D7877267-EEE1-4563-8AD1-2E27E918DE83}" srcOrd="0" destOrd="0" parTransId="{1ABFCA9C-DC1A-43CF-8650-33C4C0BA9E09}" sibTransId="{B285C580-E2EF-4539-8DED-DD46DEE2C067}"/>
    <dgm:cxn modelId="{4C24703D-F2FE-47AF-91A6-4423C349B083}" srcId="{D9AE3607-8FF5-48FA-B410-67C1DB614009}" destId="{76ABA2D6-CB5E-4C02-BD55-E0963E2B0FD4}" srcOrd="2" destOrd="0" parTransId="{64C5A4DB-9A8F-49E5-B146-81644EC82A6D}" sibTransId="{09003C0E-5ED9-4CAE-B932-6BA12E936303}"/>
    <dgm:cxn modelId="{3E223F7E-2A12-486C-B45E-212BFE6723AF}" type="presOf" srcId="{D9AE3607-8FF5-48FA-B410-67C1DB614009}" destId="{D845F71F-891B-4281-96D1-FD3D48C40DFD}" srcOrd="0" destOrd="0" presId="urn:microsoft.com/office/officeart/2005/8/layout/vList5"/>
    <dgm:cxn modelId="{781B7D16-72B9-4B46-9DDB-A190DA138A9C}" type="presOf" srcId="{48879175-9DEC-4B59-9D83-449FCDDAB24B}" destId="{941C7400-02CC-4F59-B543-0D5EAAC50544}" srcOrd="0" destOrd="0" presId="urn:microsoft.com/office/officeart/2005/8/layout/vList5"/>
    <dgm:cxn modelId="{02A057F8-6AC1-4891-B197-9EE1CB8470C8}" srcId="{D9AE3607-8FF5-48FA-B410-67C1DB614009}" destId="{48879175-9DEC-4B59-9D83-449FCDDAB24B}" srcOrd="4" destOrd="0" parTransId="{7EC6BCD5-76AC-4DA7-A794-C4EF1FB7C6FE}" sibTransId="{29295F39-1A93-4110-9306-E2AF47741FA4}"/>
    <dgm:cxn modelId="{5C928F87-FB3C-4580-970F-2A585F889293}" type="presOf" srcId="{D7877267-EEE1-4563-8AD1-2E27E918DE83}" destId="{0FD64ED0-5CF8-4002-B2AF-AA08F11D8859}" srcOrd="0" destOrd="0" presId="urn:microsoft.com/office/officeart/2005/8/layout/vList5"/>
    <dgm:cxn modelId="{90CC02AB-1473-4DE2-BF4D-7A240A9E5073}" type="presOf" srcId="{64426C5B-9ADB-4EE4-A9B1-A9B7A8239103}" destId="{65FCCAFA-C31B-441B-BC27-EECA61A2F39C}" srcOrd="0" destOrd="0" presId="urn:microsoft.com/office/officeart/2005/8/layout/vList5"/>
    <dgm:cxn modelId="{A4D14FA6-A2D0-49E1-B905-6B1D7742D6C3}" type="presParOf" srcId="{D845F71F-891B-4281-96D1-FD3D48C40DFD}" destId="{1FDB3C1B-72A7-4A87-ADC2-9BAAFC8CE74F}" srcOrd="0" destOrd="0" presId="urn:microsoft.com/office/officeart/2005/8/layout/vList5"/>
    <dgm:cxn modelId="{39E01366-B7E4-4700-B575-3394C45B0CD8}" type="presParOf" srcId="{1FDB3C1B-72A7-4A87-ADC2-9BAAFC8CE74F}" destId="{83811D36-983F-45CC-96B6-B55100740D5F}" srcOrd="0" destOrd="0" presId="urn:microsoft.com/office/officeart/2005/8/layout/vList5"/>
    <dgm:cxn modelId="{C4433807-4C27-4938-84B7-861793A24673}" type="presParOf" srcId="{1FDB3C1B-72A7-4A87-ADC2-9BAAFC8CE74F}" destId="{B3831A63-5CC3-49EA-971F-BDA9819211E3}" srcOrd="1" destOrd="0" presId="urn:microsoft.com/office/officeart/2005/8/layout/vList5"/>
    <dgm:cxn modelId="{C365E65A-524A-4E63-A648-D81A74E1F628}" type="presParOf" srcId="{D845F71F-891B-4281-96D1-FD3D48C40DFD}" destId="{55E77F80-1121-4549-9366-5A5519165331}" srcOrd="1" destOrd="0" presId="urn:microsoft.com/office/officeart/2005/8/layout/vList5"/>
    <dgm:cxn modelId="{B2FE62B0-D1BC-4232-AF14-0BAB5B40CB5A}" type="presParOf" srcId="{D845F71F-891B-4281-96D1-FD3D48C40DFD}" destId="{193926F2-E9CD-41A7-8D76-A076E92BCD58}" srcOrd="2" destOrd="0" presId="urn:microsoft.com/office/officeart/2005/8/layout/vList5"/>
    <dgm:cxn modelId="{A49A34EB-21F1-434C-98B3-5DDE72F33957}" type="presParOf" srcId="{193926F2-E9CD-41A7-8D76-A076E92BCD58}" destId="{AB401A56-3089-4BA6-B140-938A99CC2EB9}" srcOrd="0" destOrd="0" presId="urn:microsoft.com/office/officeart/2005/8/layout/vList5"/>
    <dgm:cxn modelId="{AF849970-2888-4676-8A61-6A4AD1850C5A}" type="presParOf" srcId="{193926F2-E9CD-41A7-8D76-A076E92BCD58}" destId="{B6952C71-C65E-47CE-BE3F-E46426E60CCE}" srcOrd="1" destOrd="0" presId="urn:microsoft.com/office/officeart/2005/8/layout/vList5"/>
    <dgm:cxn modelId="{0F25E3D8-E7C8-4E64-B9A9-DADFFCB32473}" type="presParOf" srcId="{D845F71F-891B-4281-96D1-FD3D48C40DFD}" destId="{7FBD8871-F811-41B1-B4BB-2948B5B43761}" srcOrd="3" destOrd="0" presId="urn:microsoft.com/office/officeart/2005/8/layout/vList5"/>
    <dgm:cxn modelId="{2CE1E716-881C-4093-BDF2-F3A5528C39EE}" type="presParOf" srcId="{D845F71F-891B-4281-96D1-FD3D48C40DFD}" destId="{812DCC65-9243-454F-AD01-39994958F5AD}" srcOrd="4" destOrd="0" presId="urn:microsoft.com/office/officeart/2005/8/layout/vList5"/>
    <dgm:cxn modelId="{2CF0D076-601B-41BF-A6A0-869C02200034}" type="presParOf" srcId="{812DCC65-9243-454F-AD01-39994958F5AD}" destId="{81866B2A-6766-417D-ACE5-4930F1B844BD}" srcOrd="0" destOrd="0" presId="urn:microsoft.com/office/officeart/2005/8/layout/vList5"/>
    <dgm:cxn modelId="{617B947D-4B84-49AE-9178-19DAEE92080A}" type="presParOf" srcId="{812DCC65-9243-454F-AD01-39994958F5AD}" destId="{0FD64ED0-5CF8-4002-B2AF-AA08F11D8859}" srcOrd="1" destOrd="0" presId="urn:microsoft.com/office/officeart/2005/8/layout/vList5"/>
    <dgm:cxn modelId="{ED578141-899A-4109-9212-F7BB20DE5ECE}" type="presParOf" srcId="{D845F71F-891B-4281-96D1-FD3D48C40DFD}" destId="{B682AB10-B47A-44EF-974F-465B01F7EE40}" srcOrd="5" destOrd="0" presId="urn:microsoft.com/office/officeart/2005/8/layout/vList5"/>
    <dgm:cxn modelId="{835AF79E-FD6A-40E6-B4FA-EBC56066EDAE}" type="presParOf" srcId="{D845F71F-891B-4281-96D1-FD3D48C40DFD}" destId="{5FA4C96B-B8CA-47D4-B03F-D16C0568B3CB}" srcOrd="6" destOrd="0" presId="urn:microsoft.com/office/officeart/2005/8/layout/vList5"/>
    <dgm:cxn modelId="{FDEA0BAC-C67D-465F-8A57-C1F2D60E7F09}" type="presParOf" srcId="{5FA4C96B-B8CA-47D4-B03F-D16C0568B3CB}" destId="{E6EA0A78-EF9A-4E85-9182-690829CD9E91}" srcOrd="0" destOrd="0" presId="urn:microsoft.com/office/officeart/2005/8/layout/vList5"/>
    <dgm:cxn modelId="{60132CD3-0F86-4DC2-8914-84A60FA6BC17}" type="presParOf" srcId="{5FA4C96B-B8CA-47D4-B03F-D16C0568B3CB}" destId="{89219F22-7FC6-469A-8265-E53B96DAA0A0}" srcOrd="1" destOrd="0" presId="urn:microsoft.com/office/officeart/2005/8/layout/vList5"/>
    <dgm:cxn modelId="{AFDE6A62-EE3C-487D-A471-145507D3C608}" type="presParOf" srcId="{D845F71F-891B-4281-96D1-FD3D48C40DFD}" destId="{E7AE1C04-D908-4053-988C-948F6FE3E71E}" srcOrd="7" destOrd="0" presId="urn:microsoft.com/office/officeart/2005/8/layout/vList5"/>
    <dgm:cxn modelId="{4F3972D3-F479-48A9-9E31-0D28EC7DCD1C}" type="presParOf" srcId="{D845F71F-891B-4281-96D1-FD3D48C40DFD}" destId="{02EF1D1B-3425-47F9-9619-596CF97B507E}" srcOrd="8" destOrd="0" presId="urn:microsoft.com/office/officeart/2005/8/layout/vList5"/>
    <dgm:cxn modelId="{5A61BF9D-89EA-4211-88B9-38FE9DB50F17}" type="presParOf" srcId="{02EF1D1B-3425-47F9-9619-596CF97B507E}" destId="{941C7400-02CC-4F59-B543-0D5EAAC50544}" srcOrd="0" destOrd="0" presId="urn:microsoft.com/office/officeart/2005/8/layout/vList5"/>
    <dgm:cxn modelId="{17EAB006-7F67-41DF-937E-D26122412FB9}" type="presParOf" srcId="{02EF1D1B-3425-47F9-9619-596CF97B507E}" destId="{65FCCAFA-C31B-441B-BC27-EECA61A2F3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4CE34-30F4-4675-B2A5-3766B969767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5EF576F-7CA4-4C6D-929E-003D9F539772}">
      <dgm:prSet phldrT="[Text]"/>
      <dgm:spPr/>
      <dgm:t>
        <a:bodyPr/>
        <a:lstStyle/>
        <a:p>
          <a:r>
            <a:rPr lang="en-IN" baseline="0" dirty="0">
              <a:latin typeface="Times New Roman" panose="02020603050405020304" pitchFamily="18" charset="0"/>
            </a:rPr>
            <a:t>Establishment</a:t>
          </a:r>
        </a:p>
      </dgm:t>
    </dgm:pt>
    <dgm:pt modelId="{09CFF4CA-4C90-40BA-84AB-1F1C1A6841F0}" type="parTrans" cxnId="{D5B6A4F6-4CA9-4DF4-A865-13C78CC046AA}">
      <dgm:prSet/>
      <dgm:spPr/>
      <dgm:t>
        <a:bodyPr/>
        <a:lstStyle/>
        <a:p>
          <a:endParaRPr lang="en-IN"/>
        </a:p>
      </dgm:t>
    </dgm:pt>
    <dgm:pt modelId="{A8CC1736-A727-4074-8D24-63FAED6ED747}" type="sibTrans" cxnId="{D5B6A4F6-4CA9-4DF4-A865-13C78CC046AA}">
      <dgm:prSet/>
      <dgm:spPr/>
      <dgm:t>
        <a:bodyPr/>
        <a:lstStyle/>
        <a:p>
          <a:endParaRPr lang="en-IN" baseline="0">
            <a:latin typeface="Times New Roman" panose="02020603050405020304" pitchFamily="18" charset="0"/>
          </a:endParaRPr>
        </a:p>
      </dgm:t>
    </dgm:pt>
    <dgm:pt modelId="{51CA3925-1F66-4B34-A74A-B380E80D9884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DIN (ROC)</a:t>
          </a:r>
        </a:p>
      </dgm:t>
    </dgm:pt>
    <dgm:pt modelId="{B1EA13AC-B49B-4D13-A71E-38952B7E4DC6}" type="parTrans" cxnId="{AC7DCD86-477F-416F-8D08-58F4BE8F670F}">
      <dgm:prSet/>
      <dgm:spPr/>
      <dgm:t>
        <a:bodyPr/>
        <a:lstStyle/>
        <a:p>
          <a:endParaRPr lang="en-IN"/>
        </a:p>
      </dgm:t>
    </dgm:pt>
    <dgm:pt modelId="{1B5AEE48-53D7-4817-AA62-E6B377338F78}" type="sibTrans" cxnId="{AC7DCD86-477F-416F-8D08-58F4BE8F670F}">
      <dgm:prSet/>
      <dgm:spPr/>
      <dgm:t>
        <a:bodyPr/>
        <a:lstStyle/>
        <a:p>
          <a:endParaRPr lang="en-IN"/>
        </a:p>
      </dgm:t>
    </dgm:pt>
    <dgm:pt modelId="{89F43A33-DA7A-420C-B84C-2B37FE9131B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DSC (ROC)</a:t>
          </a:r>
        </a:p>
      </dgm:t>
    </dgm:pt>
    <dgm:pt modelId="{30B43365-1BF3-4679-8F69-80C5D03DC409}" type="parTrans" cxnId="{F8E5CB65-4A60-4493-93F1-AFB5F64675DC}">
      <dgm:prSet/>
      <dgm:spPr/>
      <dgm:t>
        <a:bodyPr/>
        <a:lstStyle/>
        <a:p>
          <a:endParaRPr lang="en-IN"/>
        </a:p>
      </dgm:t>
    </dgm:pt>
    <dgm:pt modelId="{6EA0CAC3-20CB-4D77-99F6-2AA557564E4E}" type="sibTrans" cxnId="{F8E5CB65-4A60-4493-93F1-AFB5F64675DC}">
      <dgm:prSet/>
      <dgm:spPr/>
      <dgm:t>
        <a:bodyPr/>
        <a:lstStyle/>
        <a:p>
          <a:endParaRPr lang="en-IN"/>
        </a:p>
      </dgm:t>
    </dgm:pt>
    <dgm:pt modelId="{EEC90D8D-B928-4D6A-B46D-53948857D84B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PAN (CBDT)</a:t>
          </a:r>
        </a:p>
      </dgm:t>
    </dgm:pt>
    <dgm:pt modelId="{E4DA8952-B486-4918-B08E-1834AECFBB41}" type="parTrans" cxnId="{37BC1A8F-315A-4A1C-8C58-CC110D924B87}">
      <dgm:prSet/>
      <dgm:spPr/>
      <dgm:t>
        <a:bodyPr/>
        <a:lstStyle/>
        <a:p>
          <a:endParaRPr lang="en-IN"/>
        </a:p>
      </dgm:t>
    </dgm:pt>
    <dgm:pt modelId="{F58C5E8B-A4DC-42FA-A8C9-FA7BD65E818A}" type="sibTrans" cxnId="{37BC1A8F-315A-4A1C-8C58-CC110D924B87}">
      <dgm:prSet/>
      <dgm:spPr/>
      <dgm:t>
        <a:bodyPr/>
        <a:lstStyle/>
        <a:p>
          <a:endParaRPr lang="en-IN"/>
        </a:p>
      </dgm:t>
    </dgm:pt>
    <dgm:pt modelId="{7E54FEED-6FC8-4BFC-9D95-A24E83C41619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TAN (IT)</a:t>
          </a:r>
        </a:p>
      </dgm:t>
    </dgm:pt>
    <dgm:pt modelId="{A264D9AB-F116-4787-9513-BDE2642D2A3A}" type="parTrans" cxnId="{818DE40F-C433-437A-BEC3-07B9442B4A0A}">
      <dgm:prSet/>
      <dgm:spPr/>
      <dgm:t>
        <a:bodyPr/>
        <a:lstStyle/>
        <a:p>
          <a:endParaRPr lang="en-IN"/>
        </a:p>
      </dgm:t>
    </dgm:pt>
    <dgm:pt modelId="{CAC7961E-1B1A-4E2B-B426-24410671B6EF}" type="sibTrans" cxnId="{818DE40F-C433-437A-BEC3-07B9442B4A0A}">
      <dgm:prSet/>
      <dgm:spPr/>
      <dgm:t>
        <a:bodyPr/>
        <a:lstStyle/>
        <a:p>
          <a:endParaRPr lang="en-IN"/>
        </a:p>
      </dgm:t>
    </dgm:pt>
    <dgm:pt modelId="{C0C1726C-A52E-42BA-A0E2-DE98E9C7847D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IEM (SSI)</a:t>
          </a:r>
        </a:p>
      </dgm:t>
    </dgm:pt>
    <dgm:pt modelId="{C6A5489C-56D9-4D31-BDBC-E3A4952A20B8}" type="parTrans" cxnId="{E94E10FB-6423-4D34-A97D-49203FD6AD51}">
      <dgm:prSet/>
      <dgm:spPr/>
      <dgm:t>
        <a:bodyPr/>
        <a:lstStyle/>
        <a:p>
          <a:endParaRPr lang="en-IN"/>
        </a:p>
      </dgm:t>
    </dgm:pt>
    <dgm:pt modelId="{ACA9A0EE-5AB5-44C4-9A76-163BA3460B1A}" type="sibTrans" cxnId="{E94E10FB-6423-4D34-A97D-49203FD6AD51}">
      <dgm:prSet/>
      <dgm:spPr/>
      <dgm:t>
        <a:bodyPr/>
        <a:lstStyle/>
        <a:p>
          <a:endParaRPr lang="en-IN"/>
        </a:p>
      </dgm:t>
    </dgm:pt>
    <dgm:pt modelId="{DA05CB94-CCFF-46FC-B5F0-1DAF1C79A6E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GST (CBDT)</a:t>
          </a:r>
        </a:p>
      </dgm:t>
    </dgm:pt>
    <dgm:pt modelId="{55787101-44B1-4416-8C53-9F5672BE5CBA}" type="parTrans" cxnId="{C6111C72-4468-4E47-B22D-ED49A215FC03}">
      <dgm:prSet/>
      <dgm:spPr/>
      <dgm:t>
        <a:bodyPr/>
        <a:lstStyle/>
        <a:p>
          <a:endParaRPr lang="en-IN"/>
        </a:p>
      </dgm:t>
    </dgm:pt>
    <dgm:pt modelId="{77DE2D95-ED5B-4B3C-B1C9-16072445FE29}" type="sibTrans" cxnId="{C6111C72-4468-4E47-B22D-ED49A215FC03}">
      <dgm:prSet/>
      <dgm:spPr/>
      <dgm:t>
        <a:bodyPr/>
        <a:lstStyle/>
        <a:p>
          <a:endParaRPr lang="en-IN"/>
        </a:p>
      </dgm:t>
    </dgm:pt>
    <dgm:pt modelId="{5F11317B-263A-4294-9971-18262CCE8DFF}">
      <dgm:prSet phldrT="[Text]"/>
      <dgm:spPr/>
      <dgm:t>
        <a:bodyPr/>
        <a:lstStyle/>
        <a:p>
          <a:r>
            <a:rPr lang="en-IN" baseline="0" dirty="0">
              <a:latin typeface="Times New Roman" panose="02020603050405020304" pitchFamily="18" charset="0"/>
            </a:rPr>
            <a:t>Pre-Construction </a:t>
          </a:r>
        </a:p>
      </dgm:t>
    </dgm:pt>
    <dgm:pt modelId="{CECD5B81-5B37-4D53-9218-0ED05AC277E0}" type="parTrans" cxnId="{36515E27-CBE0-4208-9A74-C1F7F39A336D}">
      <dgm:prSet/>
      <dgm:spPr/>
      <dgm:t>
        <a:bodyPr/>
        <a:lstStyle/>
        <a:p>
          <a:endParaRPr lang="en-IN"/>
        </a:p>
      </dgm:t>
    </dgm:pt>
    <dgm:pt modelId="{E5008E6B-5334-4B6F-8538-F504C9723A82}" type="sibTrans" cxnId="{36515E27-CBE0-4208-9A74-C1F7F39A336D}">
      <dgm:prSet/>
      <dgm:spPr/>
      <dgm:t>
        <a:bodyPr/>
        <a:lstStyle/>
        <a:p>
          <a:endParaRPr lang="en-IN" baseline="0">
            <a:latin typeface="Times New Roman" panose="02020603050405020304" pitchFamily="18" charset="0"/>
          </a:endParaRPr>
        </a:p>
      </dgm:t>
    </dgm:pt>
    <dgm:pt modelId="{83B4EDBA-AF69-44AC-B65B-7C9EC533ED50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Land Acquisition</a:t>
          </a:r>
        </a:p>
      </dgm:t>
    </dgm:pt>
    <dgm:pt modelId="{CE15B9BF-84F7-4F86-8A4A-BCABD8BD359A}" type="parTrans" cxnId="{BFEC3802-CA9F-410B-8DB6-1262694B3B6F}">
      <dgm:prSet/>
      <dgm:spPr/>
      <dgm:t>
        <a:bodyPr/>
        <a:lstStyle/>
        <a:p>
          <a:endParaRPr lang="en-IN"/>
        </a:p>
      </dgm:t>
    </dgm:pt>
    <dgm:pt modelId="{98171F47-FCC6-4484-8498-671355AF9565}" type="sibTrans" cxnId="{BFEC3802-CA9F-410B-8DB6-1262694B3B6F}">
      <dgm:prSet/>
      <dgm:spPr/>
      <dgm:t>
        <a:bodyPr/>
        <a:lstStyle/>
        <a:p>
          <a:endParaRPr lang="en-IN"/>
        </a:p>
      </dgm:t>
    </dgm:pt>
    <dgm:pt modelId="{08F3286E-2270-429C-940C-C7DACBDEDFDC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CTE (SPCB)</a:t>
          </a:r>
        </a:p>
      </dgm:t>
    </dgm:pt>
    <dgm:pt modelId="{A0844419-A017-47ED-B70B-813C17C8D8D3}" type="parTrans" cxnId="{D7F5629C-F3BC-408A-ABD9-6E0885296291}">
      <dgm:prSet/>
      <dgm:spPr/>
      <dgm:t>
        <a:bodyPr/>
        <a:lstStyle/>
        <a:p>
          <a:endParaRPr lang="en-IN"/>
        </a:p>
      </dgm:t>
    </dgm:pt>
    <dgm:pt modelId="{F0D69D4F-6A23-43F1-B436-8A12AEB74BA3}" type="sibTrans" cxnId="{D7F5629C-F3BC-408A-ABD9-6E0885296291}">
      <dgm:prSet/>
      <dgm:spPr/>
      <dgm:t>
        <a:bodyPr/>
        <a:lstStyle/>
        <a:p>
          <a:endParaRPr lang="en-IN"/>
        </a:p>
      </dgm:t>
    </dgm:pt>
    <dgm:pt modelId="{3A40CE87-2504-449B-BF23-F4BBBA3641D5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Construction NOC (DTP)</a:t>
          </a:r>
        </a:p>
      </dgm:t>
    </dgm:pt>
    <dgm:pt modelId="{345177D7-F30C-41AC-9853-34058010E6EC}" type="parTrans" cxnId="{B42A356C-D264-4994-86E3-45CF4E7EF35A}">
      <dgm:prSet/>
      <dgm:spPr/>
      <dgm:t>
        <a:bodyPr/>
        <a:lstStyle/>
        <a:p>
          <a:endParaRPr lang="en-IN"/>
        </a:p>
      </dgm:t>
    </dgm:pt>
    <dgm:pt modelId="{B20BA643-F85E-4BD5-AD14-7BFB4A6BF487}" type="sibTrans" cxnId="{B42A356C-D264-4994-86E3-45CF4E7EF35A}">
      <dgm:prSet/>
      <dgm:spPr/>
      <dgm:t>
        <a:bodyPr/>
        <a:lstStyle/>
        <a:p>
          <a:endParaRPr lang="en-IN"/>
        </a:p>
      </dgm:t>
    </dgm:pt>
    <dgm:pt modelId="{98D611CF-2DEF-4565-A6EF-AE5211777B51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Fire Plan (DFS)</a:t>
          </a:r>
        </a:p>
      </dgm:t>
    </dgm:pt>
    <dgm:pt modelId="{A33CCEF6-3D46-42FF-8B7B-7AD415F6BF5E}" type="parTrans" cxnId="{9797F341-D2D9-4D0E-A87C-CF16ED4E1113}">
      <dgm:prSet/>
      <dgm:spPr/>
      <dgm:t>
        <a:bodyPr/>
        <a:lstStyle/>
        <a:p>
          <a:endParaRPr lang="en-IN"/>
        </a:p>
      </dgm:t>
    </dgm:pt>
    <dgm:pt modelId="{26578A96-5802-4181-9263-578D74F69DE5}" type="sibTrans" cxnId="{9797F341-D2D9-4D0E-A87C-CF16ED4E1113}">
      <dgm:prSet/>
      <dgm:spPr/>
      <dgm:t>
        <a:bodyPr/>
        <a:lstStyle/>
        <a:p>
          <a:endParaRPr lang="en-IN"/>
        </a:p>
      </dgm:t>
    </dgm:pt>
    <dgm:pt modelId="{F14B27DB-CFB9-4888-91B8-0A4610BE3FA8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Electricity (SEB)</a:t>
          </a:r>
        </a:p>
      </dgm:t>
    </dgm:pt>
    <dgm:pt modelId="{AC49DDA2-A3F5-43DE-AD53-A9BD2475F9EC}" type="parTrans" cxnId="{420A4F7B-6A49-4C3F-AC77-6CBFA6DF9ECE}">
      <dgm:prSet/>
      <dgm:spPr/>
      <dgm:t>
        <a:bodyPr/>
        <a:lstStyle/>
        <a:p>
          <a:endParaRPr lang="en-IN"/>
        </a:p>
      </dgm:t>
    </dgm:pt>
    <dgm:pt modelId="{998C52BE-7AAA-446D-8A52-50B7266C2A7B}" type="sibTrans" cxnId="{420A4F7B-6A49-4C3F-AC77-6CBFA6DF9ECE}">
      <dgm:prSet/>
      <dgm:spPr/>
      <dgm:t>
        <a:bodyPr/>
        <a:lstStyle/>
        <a:p>
          <a:endParaRPr lang="en-IN"/>
        </a:p>
      </dgm:t>
    </dgm:pt>
    <dgm:pt modelId="{2BA3CDFC-3051-441C-AE2F-EA1216F94F7D}">
      <dgm:prSet phldrT="[Text]"/>
      <dgm:spPr/>
      <dgm:t>
        <a:bodyPr/>
        <a:lstStyle/>
        <a:p>
          <a:r>
            <a:rPr lang="en-IN" baseline="0" dirty="0">
              <a:latin typeface="Times New Roman" panose="02020603050405020304" pitchFamily="18" charset="0"/>
            </a:rPr>
            <a:t>Post-Construction</a:t>
          </a:r>
        </a:p>
      </dgm:t>
    </dgm:pt>
    <dgm:pt modelId="{11E006C7-E81B-4142-9038-72119625F4FC}" type="parTrans" cxnId="{2244D4E6-AB65-4556-8416-E4368093F586}">
      <dgm:prSet/>
      <dgm:spPr/>
      <dgm:t>
        <a:bodyPr/>
        <a:lstStyle/>
        <a:p>
          <a:endParaRPr lang="en-IN"/>
        </a:p>
      </dgm:t>
    </dgm:pt>
    <dgm:pt modelId="{8EC9C4C1-C744-4FB3-A860-FD799EE064B7}" type="sibTrans" cxnId="{2244D4E6-AB65-4556-8416-E4368093F586}">
      <dgm:prSet/>
      <dgm:spPr/>
      <dgm:t>
        <a:bodyPr/>
        <a:lstStyle/>
        <a:p>
          <a:endParaRPr lang="en-IN" baseline="0">
            <a:latin typeface="Times New Roman" panose="02020603050405020304" pitchFamily="18" charset="0"/>
          </a:endParaRPr>
        </a:p>
      </dgm:t>
    </dgm:pt>
    <dgm:pt modelId="{EF1DE539-B416-4774-8D29-3D5BBDAD96C8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FSSAI </a:t>
          </a:r>
        </a:p>
      </dgm:t>
    </dgm:pt>
    <dgm:pt modelId="{27AAFDA1-9E17-479E-94BE-B876F8F6AC50}" type="parTrans" cxnId="{9E353A43-1156-4C9E-ABE0-974BF5C9F304}">
      <dgm:prSet/>
      <dgm:spPr/>
      <dgm:t>
        <a:bodyPr/>
        <a:lstStyle/>
        <a:p>
          <a:endParaRPr lang="en-IN"/>
        </a:p>
      </dgm:t>
    </dgm:pt>
    <dgm:pt modelId="{D551F90F-4E6A-4D56-BAE8-292AE6ECD3BC}" type="sibTrans" cxnId="{9E353A43-1156-4C9E-ABE0-974BF5C9F304}">
      <dgm:prSet/>
      <dgm:spPr/>
      <dgm:t>
        <a:bodyPr/>
        <a:lstStyle/>
        <a:p>
          <a:endParaRPr lang="en-IN"/>
        </a:p>
      </dgm:t>
    </dgm:pt>
    <dgm:pt modelId="{989A3C0F-AE09-42B0-8FDA-DF3FDC299690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Pollution NOC</a:t>
          </a:r>
        </a:p>
      </dgm:t>
    </dgm:pt>
    <dgm:pt modelId="{E1D9F931-FF9B-43A1-A3D5-CF84D30F6C73}" type="parTrans" cxnId="{5232037D-BC3E-4C51-9A1D-86968010D007}">
      <dgm:prSet/>
      <dgm:spPr/>
      <dgm:t>
        <a:bodyPr/>
        <a:lstStyle/>
        <a:p>
          <a:endParaRPr lang="en-IN"/>
        </a:p>
      </dgm:t>
    </dgm:pt>
    <dgm:pt modelId="{BAC4B38B-6CCA-42D9-9DC6-31D4AA684F90}" type="sibTrans" cxnId="{5232037D-BC3E-4C51-9A1D-86968010D007}">
      <dgm:prSet/>
      <dgm:spPr/>
      <dgm:t>
        <a:bodyPr/>
        <a:lstStyle/>
        <a:p>
          <a:endParaRPr lang="en-IN"/>
        </a:p>
      </dgm:t>
    </dgm:pt>
    <dgm:pt modelId="{3DA9BF50-CEE0-4DEE-BC52-06087B6FB2FC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Industrial Safety NOC</a:t>
          </a:r>
        </a:p>
      </dgm:t>
    </dgm:pt>
    <dgm:pt modelId="{0CC1295D-C5F8-42FF-B0D7-625B43DFC7FB}" type="parTrans" cxnId="{E8F7B958-0ACA-4B61-995F-862DB27A3903}">
      <dgm:prSet/>
      <dgm:spPr/>
      <dgm:t>
        <a:bodyPr/>
        <a:lstStyle/>
        <a:p>
          <a:endParaRPr lang="en-IN"/>
        </a:p>
      </dgm:t>
    </dgm:pt>
    <dgm:pt modelId="{13811A23-B7A5-4B9B-9FD5-798635540AA5}" type="sibTrans" cxnId="{E8F7B958-0ACA-4B61-995F-862DB27A3903}">
      <dgm:prSet/>
      <dgm:spPr/>
      <dgm:t>
        <a:bodyPr/>
        <a:lstStyle/>
        <a:p>
          <a:endParaRPr lang="en-IN"/>
        </a:p>
      </dgm:t>
    </dgm:pt>
    <dgm:pt modelId="{FFBFC3A7-8F36-4122-A339-B1162F9B8C62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Waste Management (SPCB)</a:t>
          </a:r>
        </a:p>
      </dgm:t>
    </dgm:pt>
    <dgm:pt modelId="{DD971099-9A15-4FFC-91C1-4B254E815ACB}" type="parTrans" cxnId="{7FE83E65-2136-4A04-9CAF-D6210AFF0BE9}">
      <dgm:prSet/>
      <dgm:spPr/>
      <dgm:t>
        <a:bodyPr/>
        <a:lstStyle/>
        <a:p>
          <a:endParaRPr lang="en-IN"/>
        </a:p>
      </dgm:t>
    </dgm:pt>
    <dgm:pt modelId="{A8E03501-CCA7-4ADE-8F9B-37194577AB17}" type="sibTrans" cxnId="{7FE83E65-2136-4A04-9CAF-D6210AFF0BE9}">
      <dgm:prSet/>
      <dgm:spPr/>
      <dgm:t>
        <a:bodyPr/>
        <a:lstStyle/>
        <a:p>
          <a:endParaRPr lang="en-IN"/>
        </a:p>
      </dgm:t>
    </dgm:pt>
    <dgm:pt modelId="{D3A42E95-1A0F-4A1D-BF44-7CA1AF5721ED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BIS</a:t>
          </a:r>
        </a:p>
      </dgm:t>
    </dgm:pt>
    <dgm:pt modelId="{CF6D88D3-44D0-48E9-9E4A-8798FABA96E9}" type="parTrans" cxnId="{7411976E-CFF7-4DBE-AE6F-D7EBE9AE2DCD}">
      <dgm:prSet/>
      <dgm:spPr/>
      <dgm:t>
        <a:bodyPr/>
        <a:lstStyle/>
        <a:p>
          <a:endParaRPr lang="en-IN"/>
        </a:p>
      </dgm:t>
    </dgm:pt>
    <dgm:pt modelId="{A7564574-8328-4281-B4F1-DDB01B1BB0CD}" type="sibTrans" cxnId="{7411976E-CFF7-4DBE-AE6F-D7EBE9AE2DCD}">
      <dgm:prSet/>
      <dgm:spPr/>
      <dgm:t>
        <a:bodyPr/>
        <a:lstStyle/>
        <a:p>
          <a:endParaRPr lang="en-IN"/>
        </a:p>
      </dgm:t>
    </dgm:pt>
    <dgm:pt modelId="{4BA6FF42-D604-4FB5-9B9A-4BF0CBAF6A84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Fire NOC</a:t>
          </a:r>
        </a:p>
      </dgm:t>
    </dgm:pt>
    <dgm:pt modelId="{8FD1E32B-2EE3-4371-8A27-380DF90625FF}" type="parTrans" cxnId="{EED21026-62FA-4929-A8D9-008FB5CDEA18}">
      <dgm:prSet/>
      <dgm:spPr/>
      <dgm:t>
        <a:bodyPr/>
        <a:lstStyle/>
        <a:p>
          <a:endParaRPr lang="en-IN"/>
        </a:p>
      </dgm:t>
    </dgm:pt>
    <dgm:pt modelId="{531C15AB-3DD8-446E-858F-FCE8E1881093}" type="sibTrans" cxnId="{EED21026-62FA-4929-A8D9-008FB5CDEA18}">
      <dgm:prSet/>
      <dgm:spPr/>
      <dgm:t>
        <a:bodyPr/>
        <a:lstStyle/>
        <a:p>
          <a:endParaRPr lang="en-IN"/>
        </a:p>
      </dgm:t>
    </dgm:pt>
    <dgm:pt modelId="{E4C9D6B7-A405-494B-B9B8-A2E8B1F73BC6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BCC</a:t>
          </a:r>
        </a:p>
      </dgm:t>
    </dgm:pt>
    <dgm:pt modelId="{29E84E90-D742-47A3-B82D-61882C205063}" type="parTrans" cxnId="{BB66B46F-C004-45D4-97A4-A0553A086681}">
      <dgm:prSet/>
      <dgm:spPr/>
      <dgm:t>
        <a:bodyPr/>
        <a:lstStyle/>
        <a:p>
          <a:endParaRPr lang="en-IN"/>
        </a:p>
      </dgm:t>
    </dgm:pt>
    <dgm:pt modelId="{24609821-1D5B-4B38-BEB5-A4483068EEE8}" type="sibTrans" cxnId="{BB66B46F-C004-45D4-97A4-A0553A086681}">
      <dgm:prSet/>
      <dgm:spPr/>
      <dgm:t>
        <a:bodyPr/>
        <a:lstStyle/>
        <a:p>
          <a:endParaRPr lang="en-IN"/>
        </a:p>
      </dgm:t>
    </dgm:pt>
    <dgm:pt modelId="{ECF6F05F-BCAC-41D3-A4C3-78B22D60CD03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Measurements (LMI)</a:t>
          </a:r>
        </a:p>
      </dgm:t>
    </dgm:pt>
    <dgm:pt modelId="{C2F48DFF-249A-41EC-91F4-AC60DF3492FC}" type="parTrans" cxnId="{41F57D0F-78EE-4F70-9528-2A7D8CC9DB7D}">
      <dgm:prSet/>
      <dgm:spPr/>
      <dgm:t>
        <a:bodyPr/>
        <a:lstStyle/>
        <a:p>
          <a:endParaRPr lang="en-IN"/>
        </a:p>
      </dgm:t>
    </dgm:pt>
    <dgm:pt modelId="{72FAF76D-6A0F-4BD2-9664-4034A9BF3486}" type="sibTrans" cxnId="{41F57D0F-78EE-4F70-9528-2A7D8CC9DB7D}">
      <dgm:prSet/>
      <dgm:spPr/>
      <dgm:t>
        <a:bodyPr/>
        <a:lstStyle/>
        <a:p>
          <a:endParaRPr lang="en-IN"/>
        </a:p>
      </dgm:t>
    </dgm:pt>
    <dgm:pt modelId="{FE13A8E9-2F70-4A45-B0E4-9A1140BA1219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IBR (CBB)</a:t>
          </a:r>
        </a:p>
      </dgm:t>
    </dgm:pt>
    <dgm:pt modelId="{731595E5-16BE-46CB-8EA8-142067F7CC2B}" type="parTrans" cxnId="{E50FBFD7-5114-4A44-BEB7-35D7DD9B211F}">
      <dgm:prSet/>
      <dgm:spPr/>
      <dgm:t>
        <a:bodyPr/>
        <a:lstStyle/>
        <a:p>
          <a:endParaRPr lang="en-IN"/>
        </a:p>
      </dgm:t>
    </dgm:pt>
    <dgm:pt modelId="{7842879C-4977-475D-8E84-44E7F9C5F9D8}" type="sibTrans" cxnId="{E50FBFD7-5114-4A44-BEB7-35D7DD9B211F}">
      <dgm:prSet/>
      <dgm:spPr/>
      <dgm:t>
        <a:bodyPr/>
        <a:lstStyle/>
        <a:p>
          <a:endParaRPr lang="en-IN"/>
        </a:p>
      </dgm:t>
    </dgm:pt>
    <dgm:pt modelId="{6CE7F188-CA7C-44F2-955A-A2FCDE98B31D}">
      <dgm:prSet phldrT="[Text]"/>
      <dgm:spPr/>
      <dgm:t>
        <a:bodyPr/>
        <a:lstStyle/>
        <a:p>
          <a:r>
            <a:rPr lang="en-IN" baseline="0" dirty="0">
              <a:latin typeface="Times New Roman" panose="02020603050405020304" pitchFamily="18" charset="0"/>
            </a:rPr>
            <a:t>Post-Commencement </a:t>
          </a:r>
        </a:p>
      </dgm:t>
    </dgm:pt>
    <dgm:pt modelId="{C51D0236-0916-43A0-8AEC-BD3DC857D757}" type="parTrans" cxnId="{DDBD3C6A-7BAD-4594-92A6-FB4B6CE4091B}">
      <dgm:prSet/>
      <dgm:spPr/>
      <dgm:t>
        <a:bodyPr/>
        <a:lstStyle/>
        <a:p>
          <a:endParaRPr lang="en-IN"/>
        </a:p>
      </dgm:t>
    </dgm:pt>
    <dgm:pt modelId="{8BEF4BD4-2467-458B-998B-719FF944138E}" type="sibTrans" cxnId="{DDBD3C6A-7BAD-4594-92A6-FB4B6CE4091B}">
      <dgm:prSet/>
      <dgm:spPr/>
      <dgm:t>
        <a:bodyPr/>
        <a:lstStyle/>
        <a:p>
          <a:endParaRPr lang="en-IN"/>
        </a:p>
      </dgm:t>
    </dgm:pt>
    <dgm:pt modelId="{79D7D1DB-0675-43A5-9F28-34D853C62411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IN" baseline="0" dirty="0">
              <a:latin typeface="Times New Roman" panose="02020603050405020304" pitchFamily="18" charset="0"/>
            </a:rPr>
            <a:t>I-E Code (DGFT)</a:t>
          </a:r>
        </a:p>
      </dgm:t>
    </dgm:pt>
    <dgm:pt modelId="{1296E580-B629-407B-91ED-AF5C0A15BB56}" type="parTrans" cxnId="{1DAE0997-6D4C-44C1-A485-28F03BC9D434}">
      <dgm:prSet/>
      <dgm:spPr/>
      <dgm:t>
        <a:bodyPr/>
        <a:lstStyle/>
        <a:p>
          <a:endParaRPr lang="en-IN"/>
        </a:p>
      </dgm:t>
    </dgm:pt>
    <dgm:pt modelId="{7E1B800F-4B54-4F85-B8AA-B55F676B9FA5}" type="sibTrans" cxnId="{1DAE0997-6D4C-44C1-A485-28F03BC9D434}">
      <dgm:prSet/>
      <dgm:spPr/>
      <dgm:t>
        <a:bodyPr/>
        <a:lstStyle/>
        <a:p>
          <a:endParaRPr lang="en-IN"/>
        </a:p>
      </dgm:t>
    </dgm:pt>
    <dgm:pt modelId="{C76F31B4-C560-4C40-BDD2-8484333B3311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IN" baseline="0" dirty="0">
              <a:latin typeface="Times New Roman" panose="02020603050405020304" pitchFamily="18" charset="0"/>
            </a:rPr>
            <a:t>Employee Laws    ( Labour Authority)</a:t>
          </a:r>
        </a:p>
      </dgm:t>
    </dgm:pt>
    <dgm:pt modelId="{BF4C9B89-42B0-4134-ADF3-F99EAD74BA5C}" type="parTrans" cxnId="{86916328-2163-400E-99B5-7780E2BB3F25}">
      <dgm:prSet/>
      <dgm:spPr/>
      <dgm:t>
        <a:bodyPr/>
        <a:lstStyle/>
        <a:p>
          <a:endParaRPr lang="en-IN"/>
        </a:p>
      </dgm:t>
    </dgm:pt>
    <dgm:pt modelId="{2C45A7F6-D62D-44B2-9CDF-80F0D933080A}" type="sibTrans" cxnId="{86916328-2163-400E-99B5-7780E2BB3F25}">
      <dgm:prSet/>
      <dgm:spPr/>
      <dgm:t>
        <a:bodyPr/>
        <a:lstStyle/>
        <a:p>
          <a:endParaRPr lang="en-IN"/>
        </a:p>
      </dgm:t>
    </dgm:pt>
    <dgm:pt modelId="{ABA35B8B-23FB-4EE0-8DF7-B0F3F13114B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2000" baseline="0" dirty="0">
              <a:latin typeface="Times New Roman" panose="02020603050405020304" pitchFamily="18" charset="0"/>
            </a:rPr>
            <a:t>Water </a:t>
          </a:r>
        </a:p>
      </dgm:t>
    </dgm:pt>
    <dgm:pt modelId="{96B68DDD-AF9F-4941-8F65-610D412624E6}" type="parTrans" cxnId="{5BDDD59B-BC10-49BE-8E83-91A3CDEEE300}">
      <dgm:prSet/>
      <dgm:spPr/>
      <dgm:t>
        <a:bodyPr/>
        <a:lstStyle/>
        <a:p>
          <a:endParaRPr lang="en-IN"/>
        </a:p>
      </dgm:t>
    </dgm:pt>
    <dgm:pt modelId="{222CAC95-F4C7-4748-BA5A-9218D75592EF}" type="sibTrans" cxnId="{5BDDD59B-BC10-49BE-8E83-91A3CDEEE300}">
      <dgm:prSet/>
      <dgm:spPr/>
      <dgm:t>
        <a:bodyPr/>
        <a:lstStyle/>
        <a:p>
          <a:endParaRPr lang="en-IN"/>
        </a:p>
      </dgm:t>
    </dgm:pt>
    <dgm:pt modelId="{56E44A32-785B-4CB4-BCD6-A66546E37D3F}" type="pres">
      <dgm:prSet presAssocID="{CE34CE34-30F4-4675-B2A5-3766B96976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8944DB-4676-4290-AE65-1E2B89844946}" type="pres">
      <dgm:prSet presAssocID="{CE34CE34-30F4-4675-B2A5-3766B969767C}" presName="tSp" presStyleCnt="0"/>
      <dgm:spPr/>
    </dgm:pt>
    <dgm:pt modelId="{A0FADF9C-E486-4F62-B326-D0761E6FDD97}" type="pres">
      <dgm:prSet presAssocID="{CE34CE34-30F4-4675-B2A5-3766B969767C}" presName="bSp" presStyleCnt="0"/>
      <dgm:spPr/>
    </dgm:pt>
    <dgm:pt modelId="{CDCB4A8F-16D2-4E6D-A9DC-CDBA7A35DF05}" type="pres">
      <dgm:prSet presAssocID="{CE34CE34-30F4-4675-B2A5-3766B969767C}" presName="process" presStyleCnt="0"/>
      <dgm:spPr/>
    </dgm:pt>
    <dgm:pt modelId="{D27047CF-5353-4112-B0BE-19DE872545EB}" type="pres">
      <dgm:prSet presAssocID="{E5EF576F-7CA4-4C6D-929E-003D9F539772}" presName="composite1" presStyleCnt="0"/>
      <dgm:spPr/>
    </dgm:pt>
    <dgm:pt modelId="{7CFC74DB-6FDF-4DE7-9285-5660CF09A725}" type="pres">
      <dgm:prSet presAssocID="{E5EF576F-7CA4-4C6D-929E-003D9F539772}" presName="dummyNode1" presStyleLbl="node1" presStyleIdx="0" presStyleCnt="4"/>
      <dgm:spPr/>
    </dgm:pt>
    <dgm:pt modelId="{BFAF56D0-8F09-4DD0-95AD-8E7E24D54C1B}" type="pres">
      <dgm:prSet presAssocID="{E5EF576F-7CA4-4C6D-929E-003D9F539772}" presName="childNode1" presStyleLbl="bgAcc1" presStyleIdx="0" presStyleCnt="4" custScaleY="140309" custLinFactY="-2938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124F1-4FDA-480C-9E84-AE415DC299C0}" type="pres">
      <dgm:prSet presAssocID="{E5EF576F-7CA4-4C6D-929E-003D9F539772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D9253-857A-44A6-BFC2-58FDD0A29821}" type="pres">
      <dgm:prSet presAssocID="{E5EF576F-7CA4-4C6D-929E-003D9F539772}" presName="parentNode1" presStyleLbl="node1" presStyleIdx="0" presStyleCnt="4" custLinFactY="-100000" custLinFactNeighborX="3898" custLinFactNeighborY="-1038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956F7-CD53-4926-AA8A-48331FFCF3C5}" type="pres">
      <dgm:prSet presAssocID="{E5EF576F-7CA4-4C6D-929E-003D9F539772}" presName="connSite1" presStyleCnt="0"/>
      <dgm:spPr/>
    </dgm:pt>
    <dgm:pt modelId="{BED3804C-B8E2-4644-8D76-CAE5EF04F7E0}" type="pres">
      <dgm:prSet presAssocID="{A8CC1736-A727-4074-8D24-63FAED6ED747}" presName="Name9" presStyleLbl="sibTrans2D1" presStyleIdx="0" presStyleCnt="3" custAng="282846" custLinFactNeighborX="-12689" custLinFactNeighborY="16390"/>
      <dgm:spPr/>
      <dgm:t>
        <a:bodyPr/>
        <a:lstStyle/>
        <a:p>
          <a:endParaRPr lang="en-US"/>
        </a:p>
      </dgm:t>
    </dgm:pt>
    <dgm:pt modelId="{81B48871-8F38-45FC-901A-8B180FBBBF04}" type="pres">
      <dgm:prSet presAssocID="{5F11317B-263A-4294-9971-18262CCE8DFF}" presName="composite2" presStyleCnt="0"/>
      <dgm:spPr/>
    </dgm:pt>
    <dgm:pt modelId="{0838A543-3D10-4701-AD44-535DC41D8C0A}" type="pres">
      <dgm:prSet presAssocID="{5F11317B-263A-4294-9971-18262CCE8DFF}" presName="dummyNode2" presStyleLbl="node1" presStyleIdx="0" presStyleCnt="4"/>
      <dgm:spPr/>
    </dgm:pt>
    <dgm:pt modelId="{31F4817C-7CAF-4464-8FF8-A12D465E3C9F}" type="pres">
      <dgm:prSet presAssocID="{5F11317B-263A-4294-9971-18262CCE8DFF}" presName="childNode2" presStyleLbl="bgAcc1" presStyleIdx="1" presStyleCnt="4" custScaleY="197028" custLinFactNeighborX="4561" custLinFactNeighborY="-9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41185-B75A-4E81-9CD5-49D473ADD49B}" type="pres">
      <dgm:prSet presAssocID="{5F11317B-263A-4294-9971-18262CCE8DFF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19D33-D2F4-407B-8A54-7B799AB46248}" type="pres">
      <dgm:prSet presAssocID="{5F11317B-263A-4294-9971-18262CCE8DFF}" presName="parentNode2" presStyleLbl="node1" presStyleIdx="1" presStyleCnt="4" custLinFactY="-18109" custLinFactNeighborX="43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87D7A-B49F-4D51-8F80-2B3561C347D9}" type="pres">
      <dgm:prSet presAssocID="{5F11317B-263A-4294-9971-18262CCE8DFF}" presName="connSite2" presStyleCnt="0"/>
      <dgm:spPr/>
    </dgm:pt>
    <dgm:pt modelId="{A5DFA7BC-16BA-487F-BE35-AEDDBD9E454C}" type="pres">
      <dgm:prSet presAssocID="{E5008E6B-5334-4B6F-8538-F504C9723A82}" presName="Name18" presStyleLbl="sibTrans2D1" presStyleIdx="1" presStyleCnt="3" custAng="20825959" custScaleX="120620" custScaleY="77535" custLinFactNeighborX="9914" custLinFactNeighborY="-13883"/>
      <dgm:spPr/>
      <dgm:t>
        <a:bodyPr/>
        <a:lstStyle/>
        <a:p>
          <a:endParaRPr lang="en-US"/>
        </a:p>
      </dgm:t>
    </dgm:pt>
    <dgm:pt modelId="{15845289-11B1-41A6-943F-89A91F4D2E6A}" type="pres">
      <dgm:prSet presAssocID="{2BA3CDFC-3051-441C-AE2F-EA1216F94F7D}" presName="composite1" presStyleCnt="0"/>
      <dgm:spPr/>
    </dgm:pt>
    <dgm:pt modelId="{8935CC87-9B45-4DD8-8417-CBFE33E09783}" type="pres">
      <dgm:prSet presAssocID="{2BA3CDFC-3051-441C-AE2F-EA1216F94F7D}" presName="dummyNode1" presStyleLbl="node1" presStyleIdx="1" presStyleCnt="4"/>
      <dgm:spPr/>
    </dgm:pt>
    <dgm:pt modelId="{83A922E9-8FFB-47EF-AA08-E1C7E22DF1B7}" type="pres">
      <dgm:prSet presAssocID="{2BA3CDFC-3051-441C-AE2F-EA1216F94F7D}" presName="childNode1" presStyleLbl="bgAcc1" presStyleIdx="2" presStyleCnt="4" custScaleX="117397" custScaleY="228094" custLinFactNeighborX="3889" custLinFactNeighborY="32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40F3F-4006-4DD7-B80D-7FCF73775005}" type="pres">
      <dgm:prSet presAssocID="{2BA3CDFC-3051-441C-AE2F-EA1216F94F7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CC592-4DD3-4103-8169-71EDF8F4DCA3}" type="pres">
      <dgm:prSet presAssocID="{2BA3CDFC-3051-441C-AE2F-EA1216F94F7D}" presName="parentNode1" presStyleLbl="node1" presStyleIdx="2" presStyleCnt="4" custLinFactY="100000" custLinFactNeighborX="22369" custLinFactNeighborY="119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C9D1B-4064-4E16-AE1B-23D1D0462ED5}" type="pres">
      <dgm:prSet presAssocID="{2BA3CDFC-3051-441C-AE2F-EA1216F94F7D}" presName="connSite1" presStyleCnt="0"/>
      <dgm:spPr/>
    </dgm:pt>
    <dgm:pt modelId="{ACB8B3EC-C8A1-489A-A2E4-5A401315A1E4}" type="pres">
      <dgm:prSet presAssocID="{8EC9C4C1-C744-4FB3-A860-FD799EE064B7}" presName="Name9" presStyleLbl="sibTrans2D1" presStyleIdx="2" presStyleCnt="3" custAng="19901579" custScaleX="98453" custLinFactNeighborX="15592" custLinFactNeighborY="4797"/>
      <dgm:spPr/>
      <dgm:t>
        <a:bodyPr/>
        <a:lstStyle/>
        <a:p>
          <a:endParaRPr lang="en-US"/>
        </a:p>
      </dgm:t>
    </dgm:pt>
    <dgm:pt modelId="{EB3504D6-C3B6-49C1-8760-8B2BBA20E0D8}" type="pres">
      <dgm:prSet presAssocID="{6CE7F188-CA7C-44F2-955A-A2FCDE98B31D}" presName="composite2" presStyleCnt="0"/>
      <dgm:spPr/>
    </dgm:pt>
    <dgm:pt modelId="{F69E3052-BAAF-46B2-8F84-213DE0791D79}" type="pres">
      <dgm:prSet presAssocID="{6CE7F188-CA7C-44F2-955A-A2FCDE98B31D}" presName="dummyNode2" presStyleLbl="node1" presStyleIdx="2" presStyleCnt="4"/>
      <dgm:spPr/>
    </dgm:pt>
    <dgm:pt modelId="{3171F32C-D9AF-4F72-A4EC-0DCF70BE894C}" type="pres">
      <dgm:prSet presAssocID="{6CE7F188-CA7C-44F2-955A-A2FCDE98B31D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0684F-E03E-48A8-90E5-493F00A6A197}" type="pres">
      <dgm:prSet presAssocID="{6CE7F188-CA7C-44F2-955A-A2FCDE98B31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12B28-AD44-4B86-AD78-870A585F8EBC}" type="pres">
      <dgm:prSet presAssocID="{6CE7F188-CA7C-44F2-955A-A2FCDE98B31D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10522-C86E-46F6-B07F-6C8C940E228A}" type="pres">
      <dgm:prSet presAssocID="{6CE7F188-CA7C-44F2-955A-A2FCDE98B31D}" presName="connSite2" presStyleCnt="0"/>
      <dgm:spPr/>
    </dgm:pt>
  </dgm:ptLst>
  <dgm:cxnLst>
    <dgm:cxn modelId="{420A4F7B-6A49-4C3F-AC77-6CBFA6DF9ECE}" srcId="{5F11317B-263A-4294-9971-18262CCE8DFF}" destId="{F14B27DB-CFB9-4888-91B8-0A4610BE3FA8}" srcOrd="4" destOrd="0" parTransId="{AC49DDA2-A3F5-43DE-AD53-A9BD2475F9EC}" sibTransId="{998C52BE-7AAA-446D-8A52-50B7266C2A7B}"/>
    <dgm:cxn modelId="{F76A8724-8BD0-4B85-A6B0-28FFF31D760F}" type="presOf" srcId="{79D7D1DB-0675-43A5-9F28-34D853C62411}" destId="{A670684F-E03E-48A8-90E5-493F00A6A197}" srcOrd="1" destOrd="0" presId="urn:microsoft.com/office/officeart/2005/8/layout/hProcess4"/>
    <dgm:cxn modelId="{AF03F377-80C0-4FA7-83B9-85A35763F1C3}" type="presOf" srcId="{98D611CF-2DEF-4565-A6EF-AE5211777B51}" destId="{31F4817C-7CAF-4464-8FF8-A12D465E3C9F}" srcOrd="0" destOrd="3" presId="urn:microsoft.com/office/officeart/2005/8/layout/hProcess4"/>
    <dgm:cxn modelId="{37BC1A8F-315A-4A1C-8C58-CC110D924B87}" srcId="{E5EF576F-7CA4-4C6D-929E-003D9F539772}" destId="{EEC90D8D-B928-4D6A-B46D-53948857D84B}" srcOrd="2" destOrd="0" parTransId="{E4DA8952-B486-4918-B08E-1834AECFBB41}" sibTransId="{F58C5E8B-A4DC-42FA-A8C9-FA7BD65E818A}"/>
    <dgm:cxn modelId="{FFA39CBC-2817-46FB-A276-63CE96BE7B71}" type="presOf" srcId="{D3A42E95-1A0F-4A1D-BF44-7CA1AF5721ED}" destId="{83A922E9-8FFB-47EF-AA08-E1C7E22DF1B7}" srcOrd="0" destOrd="4" presId="urn:microsoft.com/office/officeart/2005/8/layout/hProcess4"/>
    <dgm:cxn modelId="{216C0EC5-8591-4CF1-A9DC-E3BDD9716C3B}" type="presOf" srcId="{3DA9BF50-CEE0-4DEE-BC52-06087B6FB2FC}" destId="{83A922E9-8FFB-47EF-AA08-E1C7E22DF1B7}" srcOrd="0" destOrd="2" presId="urn:microsoft.com/office/officeart/2005/8/layout/hProcess4"/>
    <dgm:cxn modelId="{74DF8102-13D6-4F15-A72C-BC961C581E2A}" type="presOf" srcId="{DA05CB94-CCFF-46FC-B5F0-1DAF1C79A6E7}" destId="{A27124F1-4FDA-480C-9E84-AE415DC299C0}" srcOrd="1" destOrd="5" presId="urn:microsoft.com/office/officeart/2005/8/layout/hProcess4"/>
    <dgm:cxn modelId="{FACB7F8B-B86E-49CD-97BB-67F5D7167BC7}" type="presOf" srcId="{FE13A8E9-2F70-4A45-B0E4-9A1140BA1219}" destId="{D4740F3F-4006-4DD7-B80D-7FCF73775005}" srcOrd="1" destOrd="8" presId="urn:microsoft.com/office/officeart/2005/8/layout/hProcess4"/>
    <dgm:cxn modelId="{9DB63B5C-C6C5-412B-A182-592CDB246730}" type="presOf" srcId="{51CA3925-1F66-4B34-A74A-B380E80D9884}" destId="{BFAF56D0-8F09-4DD0-95AD-8E7E24D54C1B}" srcOrd="0" destOrd="0" presId="urn:microsoft.com/office/officeart/2005/8/layout/hProcess4"/>
    <dgm:cxn modelId="{EED21026-62FA-4929-A8D9-008FB5CDEA18}" srcId="{2BA3CDFC-3051-441C-AE2F-EA1216F94F7D}" destId="{4BA6FF42-D604-4FB5-9B9A-4BF0CBAF6A84}" srcOrd="5" destOrd="0" parTransId="{8FD1E32B-2EE3-4371-8A27-380DF90625FF}" sibTransId="{531C15AB-3DD8-446E-858F-FCE8E1881093}"/>
    <dgm:cxn modelId="{86916328-2163-400E-99B5-7780E2BB3F25}" srcId="{6CE7F188-CA7C-44F2-955A-A2FCDE98B31D}" destId="{C76F31B4-C560-4C40-BDD2-8484333B3311}" srcOrd="1" destOrd="0" parTransId="{BF4C9B89-42B0-4134-ADF3-F99EAD74BA5C}" sibTransId="{2C45A7F6-D62D-44B2-9CDF-80F0D933080A}"/>
    <dgm:cxn modelId="{B21443B8-069B-4EE9-90BF-944169F8091F}" type="presOf" srcId="{83B4EDBA-AF69-44AC-B65B-7C9EC533ED50}" destId="{31F4817C-7CAF-4464-8FF8-A12D465E3C9F}" srcOrd="0" destOrd="0" presId="urn:microsoft.com/office/officeart/2005/8/layout/hProcess4"/>
    <dgm:cxn modelId="{A4363267-98C5-47E7-8B1A-9D912AFB1901}" type="presOf" srcId="{E4C9D6B7-A405-494B-B9B8-A2E8B1F73BC6}" destId="{D4740F3F-4006-4DD7-B80D-7FCF73775005}" srcOrd="1" destOrd="6" presId="urn:microsoft.com/office/officeart/2005/8/layout/hProcess4"/>
    <dgm:cxn modelId="{295E9F80-3835-40E3-A6E9-E062FBC6F118}" type="presOf" srcId="{EEC90D8D-B928-4D6A-B46D-53948857D84B}" destId="{A27124F1-4FDA-480C-9E84-AE415DC299C0}" srcOrd="1" destOrd="2" presId="urn:microsoft.com/office/officeart/2005/8/layout/hProcess4"/>
    <dgm:cxn modelId="{1DAE0997-6D4C-44C1-A485-28F03BC9D434}" srcId="{6CE7F188-CA7C-44F2-955A-A2FCDE98B31D}" destId="{79D7D1DB-0675-43A5-9F28-34D853C62411}" srcOrd="0" destOrd="0" parTransId="{1296E580-B629-407B-91ED-AF5C0A15BB56}" sibTransId="{7E1B800F-4B54-4F85-B8AA-B55F676B9FA5}"/>
    <dgm:cxn modelId="{BFEC3802-CA9F-410B-8DB6-1262694B3B6F}" srcId="{5F11317B-263A-4294-9971-18262CCE8DFF}" destId="{83B4EDBA-AF69-44AC-B65B-7C9EC533ED50}" srcOrd="0" destOrd="0" parTransId="{CE15B9BF-84F7-4F86-8A4A-BCABD8BD359A}" sibTransId="{98171F47-FCC6-4484-8498-671355AF9565}"/>
    <dgm:cxn modelId="{9E353A43-1156-4C9E-ABE0-974BF5C9F304}" srcId="{2BA3CDFC-3051-441C-AE2F-EA1216F94F7D}" destId="{EF1DE539-B416-4774-8D29-3D5BBDAD96C8}" srcOrd="0" destOrd="0" parTransId="{27AAFDA1-9E17-479E-94BE-B876F8F6AC50}" sibTransId="{D551F90F-4E6A-4D56-BAE8-292AE6ECD3BC}"/>
    <dgm:cxn modelId="{5BDDD59B-BC10-49BE-8E83-91A3CDEEE300}" srcId="{5F11317B-263A-4294-9971-18262CCE8DFF}" destId="{ABA35B8B-23FB-4EE0-8DF7-B0F3F13114BE}" srcOrd="5" destOrd="0" parTransId="{96B68DDD-AF9F-4941-8F65-610D412624E6}" sibTransId="{222CAC95-F4C7-4748-BA5A-9218D75592EF}"/>
    <dgm:cxn modelId="{D5ED606C-0A5B-4ECE-81CC-1557ECB93509}" type="presOf" srcId="{C76F31B4-C560-4C40-BDD2-8484333B3311}" destId="{3171F32C-D9AF-4F72-A4EC-0DCF70BE894C}" srcOrd="0" destOrd="1" presId="urn:microsoft.com/office/officeart/2005/8/layout/hProcess4"/>
    <dgm:cxn modelId="{A53E5EE9-09E9-4EA3-A646-A4A682E77E5C}" type="presOf" srcId="{ABA35B8B-23FB-4EE0-8DF7-B0F3F13114BE}" destId="{0D041185-B75A-4E81-9CD5-49D473ADD49B}" srcOrd="1" destOrd="5" presId="urn:microsoft.com/office/officeart/2005/8/layout/hProcess4"/>
    <dgm:cxn modelId="{95116880-7F73-4EDF-9523-FF85612E45C3}" type="presOf" srcId="{E4C9D6B7-A405-494B-B9B8-A2E8B1F73BC6}" destId="{83A922E9-8FFB-47EF-AA08-E1C7E22DF1B7}" srcOrd="0" destOrd="6" presId="urn:microsoft.com/office/officeart/2005/8/layout/hProcess4"/>
    <dgm:cxn modelId="{41F57D0F-78EE-4F70-9528-2A7D8CC9DB7D}" srcId="{2BA3CDFC-3051-441C-AE2F-EA1216F94F7D}" destId="{ECF6F05F-BCAC-41D3-A4C3-78B22D60CD03}" srcOrd="7" destOrd="0" parTransId="{C2F48DFF-249A-41EC-91F4-AC60DF3492FC}" sibTransId="{72FAF76D-6A0F-4BD2-9664-4034A9BF3486}"/>
    <dgm:cxn modelId="{149121F5-C6AA-469A-9D05-81715064ADAC}" type="presOf" srcId="{51CA3925-1F66-4B34-A74A-B380E80D9884}" destId="{A27124F1-4FDA-480C-9E84-AE415DC299C0}" srcOrd="1" destOrd="0" presId="urn:microsoft.com/office/officeart/2005/8/layout/hProcess4"/>
    <dgm:cxn modelId="{5232037D-BC3E-4C51-9A1D-86968010D007}" srcId="{2BA3CDFC-3051-441C-AE2F-EA1216F94F7D}" destId="{989A3C0F-AE09-42B0-8FDA-DF3FDC299690}" srcOrd="1" destOrd="0" parTransId="{E1D9F931-FF9B-43A1-A3D5-CF84D30F6C73}" sibTransId="{BAC4B38B-6CCA-42D9-9DC6-31D4AA684F90}"/>
    <dgm:cxn modelId="{DDBD3C6A-7BAD-4594-92A6-FB4B6CE4091B}" srcId="{CE34CE34-30F4-4675-B2A5-3766B969767C}" destId="{6CE7F188-CA7C-44F2-955A-A2FCDE98B31D}" srcOrd="3" destOrd="0" parTransId="{C51D0236-0916-43A0-8AEC-BD3DC857D757}" sibTransId="{8BEF4BD4-2467-458B-998B-719FF944138E}"/>
    <dgm:cxn modelId="{C6111C72-4468-4E47-B22D-ED49A215FC03}" srcId="{E5EF576F-7CA4-4C6D-929E-003D9F539772}" destId="{DA05CB94-CCFF-46FC-B5F0-1DAF1C79A6E7}" srcOrd="5" destOrd="0" parTransId="{55787101-44B1-4416-8C53-9F5672BE5CBA}" sibTransId="{77DE2D95-ED5B-4B3C-B1C9-16072445FE29}"/>
    <dgm:cxn modelId="{97C4F13D-1568-4DC9-AA3D-86C6E8AB2168}" type="presOf" srcId="{ECF6F05F-BCAC-41D3-A4C3-78B22D60CD03}" destId="{D4740F3F-4006-4DD7-B80D-7FCF73775005}" srcOrd="1" destOrd="7" presId="urn:microsoft.com/office/officeart/2005/8/layout/hProcess4"/>
    <dgm:cxn modelId="{04E8D075-D078-4A61-87E1-B3245D061535}" type="presOf" srcId="{98D611CF-2DEF-4565-A6EF-AE5211777B51}" destId="{0D041185-B75A-4E81-9CD5-49D473ADD49B}" srcOrd="1" destOrd="3" presId="urn:microsoft.com/office/officeart/2005/8/layout/hProcess4"/>
    <dgm:cxn modelId="{C320568A-43E3-425B-B8A1-C3F3C2404C59}" type="presOf" srcId="{EF1DE539-B416-4774-8D29-3D5BBDAD96C8}" destId="{D4740F3F-4006-4DD7-B80D-7FCF73775005}" srcOrd="1" destOrd="0" presId="urn:microsoft.com/office/officeart/2005/8/layout/hProcess4"/>
    <dgm:cxn modelId="{F8E5CB65-4A60-4493-93F1-AFB5F64675DC}" srcId="{E5EF576F-7CA4-4C6D-929E-003D9F539772}" destId="{89F43A33-DA7A-420C-B84C-2B37FE9131BA}" srcOrd="1" destOrd="0" parTransId="{30B43365-1BF3-4679-8F69-80C5D03DC409}" sibTransId="{6EA0CAC3-20CB-4D77-99F6-2AA557564E4E}"/>
    <dgm:cxn modelId="{86847324-513A-4C3A-A618-C6FED3142737}" type="presOf" srcId="{79D7D1DB-0675-43A5-9F28-34D853C62411}" destId="{3171F32C-D9AF-4F72-A4EC-0DCF70BE894C}" srcOrd="0" destOrd="0" presId="urn:microsoft.com/office/officeart/2005/8/layout/hProcess4"/>
    <dgm:cxn modelId="{B42A356C-D264-4994-86E3-45CF4E7EF35A}" srcId="{5F11317B-263A-4294-9971-18262CCE8DFF}" destId="{3A40CE87-2504-449B-BF23-F4BBBA3641D5}" srcOrd="2" destOrd="0" parTransId="{345177D7-F30C-41AC-9853-34058010E6EC}" sibTransId="{B20BA643-F85E-4BD5-AD14-7BFB4A6BF487}"/>
    <dgm:cxn modelId="{9082A439-B899-4736-92BF-468ACD4572AA}" type="presOf" srcId="{7E54FEED-6FC8-4BFC-9D95-A24E83C41619}" destId="{A27124F1-4FDA-480C-9E84-AE415DC299C0}" srcOrd="1" destOrd="3" presId="urn:microsoft.com/office/officeart/2005/8/layout/hProcess4"/>
    <dgm:cxn modelId="{EA77D375-A9AD-44BE-AC19-B1E40C15A16D}" type="presOf" srcId="{08F3286E-2270-429C-940C-C7DACBDEDFDC}" destId="{31F4817C-7CAF-4464-8FF8-A12D465E3C9F}" srcOrd="0" destOrd="1" presId="urn:microsoft.com/office/officeart/2005/8/layout/hProcess4"/>
    <dgm:cxn modelId="{1D112D35-AD25-46D5-A731-F50ADD4BECC6}" type="presOf" srcId="{FFBFC3A7-8F36-4122-A339-B1162F9B8C62}" destId="{D4740F3F-4006-4DD7-B80D-7FCF73775005}" srcOrd="1" destOrd="3" presId="urn:microsoft.com/office/officeart/2005/8/layout/hProcess4"/>
    <dgm:cxn modelId="{D5B6A4F6-4CA9-4DF4-A865-13C78CC046AA}" srcId="{CE34CE34-30F4-4675-B2A5-3766B969767C}" destId="{E5EF576F-7CA4-4C6D-929E-003D9F539772}" srcOrd="0" destOrd="0" parTransId="{09CFF4CA-4C90-40BA-84AB-1F1C1A6841F0}" sibTransId="{A8CC1736-A727-4074-8D24-63FAED6ED747}"/>
    <dgm:cxn modelId="{2244D4E6-AB65-4556-8416-E4368093F586}" srcId="{CE34CE34-30F4-4675-B2A5-3766B969767C}" destId="{2BA3CDFC-3051-441C-AE2F-EA1216F94F7D}" srcOrd="2" destOrd="0" parTransId="{11E006C7-E81B-4142-9038-72119625F4FC}" sibTransId="{8EC9C4C1-C744-4FB3-A860-FD799EE064B7}"/>
    <dgm:cxn modelId="{CB8D6C07-2932-428C-87DA-129F51DC4E10}" type="presOf" srcId="{C76F31B4-C560-4C40-BDD2-8484333B3311}" destId="{A670684F-E03E-48A8-90E5-493F00A6A197}" srcOrd="1" destOrd="1" presId="urn:microsoft.com/office/officeart/2005/8/layout/hProcess4"/>
    <dgm:cxn modelId="{141C3E36-89D8-4FC4-B05E-378B5000C0AB}" type="presOf" srcId="{C0C1726C-A52E-42BA-A0E2-DE98E9C7847D}" destId="{A27124F1-4FDA-480C-9E84-AE415DC299C0}" srcOrd="1" destOrd="4" presId="urn:microsoft.com/office/officeart/2005/8/layout/hProcess4"/>
    <dgm:cxn modelId="{19E81240-6131-4CC4-B136-A69B2E96AA3A}" type="presOf" srcId="{EF1DE539-B416-4774-8D29-3D5BBDAD96C8}" destId="{83A922E9-8FFB-47EF-AA08-E1C7E22DF1B7}" srcOrd="0" destOrd="0" presId="urn:microsoft.com/office/officeart/2005/8/layout/hProcess4"/>
    <dgm:cxn modelId="{3282C591-E2C3-435C-BB2E-6323A7FEC067}" type="presOf" srcId="{DA05CB94-CCFF-46FC-B5F0-1DAF1C79A6E7}" destId="{BFAF56D0-8F09-4DD0-95AD-8E7E24D54C1B}" srcOrd="0" destOrd="5" presId="urn:microsoft.com/office/officeart/2005/8/layout/hProcess4"/>
    <dgm:cxn modelId="{1C379543-F1BD-4DFF-BF79-ED988301E27B}" type="presOf" srcId="{08F3286E-2270-429C-940C-C7DACBDEDFDC}" destId="{0D041185-B75A-4E81-9CD5-49D473ADD49B}" srcOrd="1" destOrd="1" presId="urn:microsoft.com/office/officeart/2005/8/layout/hProcess4"/>
    <dgm:cxn modelId="{BB66B46F-C004-45D4-97A4-A0553A086681}" srcId="{2BA3CDFC-3051-441C-AE2F-EA1216F94F7D}" destId="{E4C9D6B7-A405-494B-B9B8-A2E8B1F73BC6}" srcOrd="6" destOrd="0" parTransId="{29E84E90-D742-47A3-B82D-61882C205063}" sibTransId="{24609821-1D5B-4B38-BEB5-A4483068EEE8}"/>
    <dgm:cxn modelId="{05B7E992-681F-4D1A-9EC4-D7A918BAD71E}" type="presOf" srcId="{5F11317B-263A-4294-9971-18262CCE8DFF}" destId="{5DA19D33-D2F4-407B-8A54-7B799AB46248}" srcOrd="0" destOrd="0" presId="urn:microsoft.com/office/officeart/2005/8/layout/hProcess4"/>
    <dgm:cxn modelId="{D7F5629C-F3BC-408A-ABD9-6E0885296291}" srcId="{5F11317B-263A-4294-9971-18262CCE8DFF}" destId="{08F3286E-2270-429C-940C-C7DACBDEDFDC}" srcOrd="1" destOrd="0" parTransId="{A0844419-A017-47ED-B70B-813C17C8D8D3}" sibTransId="{F0D69D4F-6A23-43F1-B436-8A12AEB74BA3}"/>
    <dgm:cxn modelId="{6AB68394-9925-423E-A2A2-524A62308BFD}" type="presOf" srcId="{F14B27DB-CFB9-4888-91B8-0A4610BE3FA8}" destId="{0D041185-B75A-4E81-9CD5-49D473ADD49B}" srcOrd="1" destOrd="4" presId="urn:microsoft.com/office/officeart/2005/8/layout/hProcess4"/>
    <dgm:cxn modelId="{B34F06AA-7FCA-4632-A68B-EC6BD566AA80}" type="presOf" srcId="{6CE7F188-CA7C-44F2-955A-A2FCDE98B31D}" destId="{F9812B28-AD44-4B86-AD78-870A585F8EBC}" srcOrd="0" destOrd="0" presId="urn:microsoft.com/office/officeart/2005/8/layout/hProcess4"/>
    <dgm:cxn modelId="{6C7E22D1-3D69-49C3-8B98-2E9A5246052C}" type="presOf" srcId="{ECF6F05F-BCAC-41D3-A4C3-78B22D60CD03}" destId="{83A922E9-8FFB-47EF-AA08-E1C7E22DF1B7}" srcOrd="0" destOrd="7" presId="urn:microsoft.com/office/officeart/2005/8/layout/hProcess4"/>
    <dgm:cxn modelId="{DC41FD0F-90C6-4499-A735-B51662296428}" type="presOf" srcId="{89F43A33-DA7A-420C-B84C-2B37FE9131BA}" destId="{A27124F1-4FDA-480C-9E84-AE415DC299C0}" srcOrd="1" destOrd="1" presId="urn:microsoft.com/office/officeart/2005/8/layout/hProcess4"/>
    <dgm:cxn modelId="{32024FC0-3663-4111-945D-9F1905398334}" type="presOf" srcId="{7E54FEED-6FC8-4BFC-9D95-A24E83C41619}" destId="{BFAF56D0-8F09-4DD0-95AD-8E7E24D54C1B}" srcOrd="0" destOrd="3" presId="urn:microsoft.com/office/officeart/2005/8/layout/hProcess4"/>
    <dgm:cxn modelId="{7489676B-233C-4D88-BF67-2D54D58EBC35}" type="presOf" srcId="{EEC90D8D-B928-4D6A-B46D-53948857D84B}" destId="{BFAF56D0-8F09-4DD0-95AD-8E7E24D54C1B}" srcOrd="0" destOrd="2" presId="urn:microsoft.com/office/officeart/2005/8/layout/hProcess4"/>
    <dgm:cxn modelId="{F0E72FDD-AEBF-46F2-AD0F-7D0905653AFC}" type="presOf" srcId="{3A40CE87-2504-449B-BF23-F4BBBA3641D5}" destId="{31F4817C-7CAF-4464-8FF8-A12D465E3C9F}" srcOrd="0" destOrd="2" presId="urn:microsoft.com/office/officeart/2005/8/layout/hProcess4"/>
    <dgm:cxn modelId="{E9844112-AD98-4E22-B960-24A0EF321415}" type="presOf" srcId="{FE13A8E9-2F70-4A45-B0E4-9A1140BA1219}" destId="{83A922E9-8FFB-47EF-AA08-E1C7E22DF1B7}" srcOrd="0" destOrd="8" presId="urn:microsoft.com/office/officeart/2005/8/layout/hProcess4"/>
    <dgm:cxn modelId="{FBF2E79B-244A-4003-BF40-6566C91D45C8}" type="presOf" srcId="{89F43A33-DA7A-420C-B84C-2B37FE9131BA}" destId="{BFAF56D0-8F09-4DD0-95AD-8E7E24D54C1B}" srcOrd="0" destOrd="1" presId="urn:microsoft.com/office/officeart/2005/8/layout/hProcess4"/>
    <dgm:cxn modelId="{410CCE5F-A9B4-4D27-BE62-2D800EE16377}" type="presOf" srcId="{83B4EDBA-AF69-44AC-B65B-7C9EC533ED50}" destId="{0D041185-B75A-4E81-9CD5-49D473ADD49B}" srcOrd="1" destOrd="0" presId="urn:microsoft.com/office/officeart/2005/8/layout/hProcess4"/>
    <dgm:cxn modelId="{60DFEDB0-CBB5-4408-AC9D-DEBA44B7971D}" type="presOf" srcId="{4BA6FF42-D604-4FB5-9B9A-4BF0CBAF6A84}" destId="{D4740F3F-4006-4DD7-B80D-7FCF73775005}" srcOrd="1" destOrd="5" presId="urn:microsoft.com/office/officeart/2005/8/layout/hProcess4"/>
    <dgm:cxn modelId="{7411976E-CFF7-4DBE-AE6F-D7EBE9AE2DCD}" srcId="{2BA3CDFC-3051-441C-AE2F-EA1216F94F7D}" destId="{D3A42E95-1A0F-4A1D-BF44-7CA1AF5721ED}" srcOrd="4" destOrd="0" parTransId="{CF6D88D3-44D0-48E9-9E4A-8798FABA96E9}" sibTransId="{A7564574-8328-4281-B4F1-DDB01B1BB0CD}"/>
    <dgm:cxn modelId="{61FFFDD2-5F62-49CB-BF7F-BABC13637C99}" type="presOf" srcId="{CE34CE34-30F4-4675-B2A5-3766B969767C}" destId="{56E44A32-785B-4CB4-BCD6-A66546E37D3F}" srcOrd="0" destOrd="0" presId="urn:microsoft.com/office/officeart/2005/8/layout/hProcess4"/>
    <dgm:cxn modelId="{278CA0E1-E5DF-45B5-8C86-7E3E1CC785E8}" type="presOf" srcId="{3DA9BF50-CEE0-4DEE-BC52-06087B6FB2FC}" destId="{D4740F3F-4006-4DD7-B80D-7FCF73775005}" srcOrd="1" destOrd="2" presId="urn:microsoft.com/office/officeart/2005/8/layout/hProcess4"/>
    <dgm:cxn modelId="{7D395932-370D-43E2-8178-3920D5B0F42A}" type="presOf" srcId="{E5008E6B-5334-4B6F-8538-F504C9723A82}" destId="{A5DFA7BC-16BA-487F-BE35-AEDDBD9E454C}" srcOrd="0" destOrd="0" presId="urn:microsoft.com/office/officeart/2005/8/layout/hProcess4"/>
    <dgm:cxn modelId="{E50FBFD7-5114-4A44-BEB7-35D7DD9B211F}" srcId="{2BA3CDFC-3051-441C-AE2F-EA1216F94F7D}" destId="{FE13A8E9-2F70-4A45-B0E4-9A1140BA1219}" srcOrd="8" destOrd="0" parTransId="{731595E5-16BE-46CB-8EA8-142067F7CC2B}" sibTransId="{7842879C-4977-475D-8E84-44E7F9C5F9D8}"/>
    <dgm:cxn modelId="{4D4EE461-A18D-44BD-AF16-A01684C96577}" type="presOf" srcId="{ABA35B8B-23FB-4EE0-8DF7-B0F3F13114BE}" destId="{31F4817C-7CAF-4464-8FF8-A12D465E3C9F}" srcOrd="0" destOrd="5" presId="urn:microsoft.com/office/officeart/2005/8/layout/hProcess4"/>
    <dgm:cxn modelId="{AC7DCD86-477F-416F-8D08-58F4BE8F670F}" srcId="{E5EF576F-7CA4-4C6D-929E-003D9F539772}" destId="{51CA3925-1F66-4B34-A74A-B380E80D9884}" srcOrd="0" destOrd="0" parTransId="{B1EA13AC-B49B-4D13-A71E-38952B7E4DC6}" sibTransId="{1B5AEE48-53D7-4817-AA62-E6B377338F78}"/>
    <dgm:cxn modelId="{05C875CD-78B0-47ED-8EC1-40795BEBDB91}" type="presOf" srcId="{3A40CE87-2504-449B-BF23-F4BBBA3641D5}" destId="{0D041185-B75A-4E81-9CD5-49D473ADD49B}" srcOrd="1" destOrd="2" presId="urn:microsoft.com/office/officeart/2005/8/layout/hProcess4"/>
    <dgm:cxn modelId="{7FE83E65-2136-4A04-9CAF-D6210AFF0BE9}" srcId="{2BA3CDFC-3051-441C-AE2F-EA1216F94F7D}" destId="{FFBFC3A7-8F36-4122-A339-B1162F9B8C62}" srcOrd="3" destOrd="0" parTransId="{DD971099-9A15-4FFC-91C1-4B254E815ACB}" sibTransId="{A8E03501-CCA7-4ADE-8F9B-37194577AB17}"/>
    <dgm:cxn modelId="{818DE40F-C433-437A-BEC3-07B9442B4A0A}" srcId="{E5EF576F-7CA4-4C6D-929E-003D9F539772}" destId="{7E54FEED-6FC8-4BFC-9D95-A24E83C41619}" srcOrd="3" destOrd="0" parTransId="{A264D9AB-F116-4787-9513-BDE2642D2A3A}" sibTransId="{CAC7961E-1B1A-4E2B-B426-24410671B6EF}"/>
    <dgm:cxn modelId="{9797F341-D2D9-4D0E-A87C-CF16ED4E1113}" srcId="{5F11317B-263A-4294-9971-18262CCE8DFF}" destId="{98D611CF-2DEF-4565-A6EF-AE5211777B51}" srcOrd="3" destOrd="0" parTransId="{A33CCEF6-3D46-42FF-8B7B-7AD415F6BF5E}" sibTransId="{26578A96-5802-4181-9263-578D74F69DE5}"/>
    <dgm:cxn modelId="{E94E10FB-6423-4D34-A97D-49203FD6AD51}" srcId="{E5EF576F-7CA4-4C6D-929E-003D9F539772}" destId="{C0C1726C-A52E-42BA-A0E2-DE98E9C7847D}" srcOrd="4" destOrd="0" parTransId="{C6A5489C-56D9-4D31-BDBC-E3A4952A20B8}" sibTransId="{ACA9A0EE-5AB5-44C4-9A76-163BA3460B1A}"/>
    <dgm:cxn modelId="{11B4D2A3-863D-4CBA-9D23-F57205E6E0F2}" type="presOf" srcId="{2BA3CDFC-3051-441C-AE2F-EA1216F94F7D}" destId="{CA3CC592-4DD3-4103-8169-71EDF8F4DCA3}" srcOrd="0" destOrd="0" presId="urn:microsoft.com/office/officeart/2005/8/layout/hProcess4"/>
    <dgm:cxn modelId="{CB87C3B5-42C5-47F6-A078-E37872691B6A}" type="presOf" srcId="{989A3C0F-AE09-42B0-8FDA-DF3FDC299690}" destId="{83A922E9-8FFB-47EF-AA08-E1C7E22DF1B7}" srcOrd="0" destOrd="1" presId="urn:microsoft.com/office/officeart/2005/8/layout/hProcess4"/>
    <dgm:cxn modelId="{9887AF54-9F10-41FF-8F92-5A950B74B8F0}" type="presOf" srcId="{8EC9C4C1-C744-4FB3-A860-FD799EE064B7}" destId="{ACB8B3EC-C8A1-489A-A2E4-5A401315A1E4}" srcOrd="0" destOrd="0" presId="urn:microsoft.com/office/officeart/2005/8/layout/hProcess4"/>
    <dgm:cxn modelId="{B561A8E1-547E-4B10-A177-810FA2B48EBA}" type="presOf" srcId="{D3A42E95-1A0F-4A1D-BF44-7CA1AF5721ED}" destId="{D4740F3F-4006-4DD7-B80D-7FCF73775005}" srcOrd="1" destOrd="4" presId="urn:microsoft.com/office/officeart/2005/8/layout/hProcess4"/>
    <dgm:cxn modelId="{769CCB27-FFE4-4868-9AD7-53741FD94E18}" type="presOf" srcId="{E5EF576F-7CA4-4C6D-929E-003D9F539772}" destId="{5ECD9253-857A-44A6-BFC2-58FDD0A29821}" srcOrd="0" destOrd="0" presId="urn:microsoft.com/office/officeart/2005/8/layout/hProcess4"/>
    <dgm:cxn modelId="{BF2716C1-9191-434F-ACD0-A16924D817D1}" type="presOf" srcId="{A8CC1736-A727-4074-8D24-63FAED6ED747}" destId="{BED3804C-B8E2-4644-8D76-CAE5EF04F7E0}" srcOrd="0" destOrd="0" presId="urn:microsoft.com/office/officeart/2005/8/layout/hProcess4"/>
    <dgm:cxn modelId="{D67A7D11-1124-44A7-A639-142E72313A6B}" type="presOf" srcId="{F14B27DB-CFB9-4888-91B8-0A4610BE3FA8}" destId="{31F4817C-7CAF-4464-8FF8-A12D465E3C9F}" srcOrd="0" destOrd="4" presId="urn:microsoft.com/office/officeart/2005/8/layout/hProcess4"/>
    <dgm:cxn modelId="{F21E5812-FA27-4783-BC74-1ADA07518BF6}" type="presOf" srcId="{FFBFC3A7-8F36-4122-A339-B1162F9B8C62}" destId="{83A922E9-8FFB-47EF-AA08-E1C7E22DF1B7}" srcOrd="0" destOrd="3" presId="urn:microsoft.com/office/officeart/2005/8/layout/hProcess4"/>
    <dgm:cxn modelId="{EA01AB20-E224-460A-AE5B-D990A67DA040}" type="presOf" srcId="{989A3C0F-AE09-42B0-8FDA-DF3FDC299690}" destId="{D4740F3F-4006-4DD7-B80D-7FCF73775005}" srcOrd="1" destOrd="1" presId="urn:microsoft.com/office/officeart/2005/8/layout/hProcess4"/>
    <dgm:cxn modelId="{25928459-73B7-44E0-A773-52508C3F47BB}" type="presOf" srcId="{C0C1726C-A52E-42BA-A0E2-DE98E9C7847D}" destId="{BFAF56D0-8F09-4DD0-95AD-8E7E24D54C1B}" srcOrd="0" destOrd="4" presId="urn:microsoft.com/office/officeart/2005/8/layout/hProcess4"/>
    <dgm:cxn modelId="{E8F7B958-0ACA-4B61-995F-862DB27A3903}" srcId="{2BA3CDFC-3051-441C-AE2F-EA1216F94F7D}" destId="{3DA9BF50-CEE0-4DEE-BC52-06087B6FB2FC}" srcOrd="2" destOrd="0" parTransId="{0CC1295D-C5F8-42FF-B0D7-625B43DFC7FB}" sibTransId="{13811A23-B7A5-4B9B-9FD5-798635540AA5}"/>
    <dgm:cxn modelId="{36515E27-CBE0-4208-9A74-C1F7F39A336D}" srcId="{CE34CE34-30F4-4675-B2A5-3766B969767C}" destId="{5F11317B-263A-4294-9971-18262CCE8DFF}" srcOrd="1" destOrd="0" parTransId="{CECD5B81-5B37-4D53-9218-0ED05AC277E0}" sibTransId="{E5008E6B-5334-4B6F-8538-F504C9723A82}"/>
    <dgm:cxn modelId="{F75E4BBD-4AA7-4E94-8E2E-8076D764EBAB}" type="presOf" srcId="{4BA6FF42-D604-4FB5-9B9A-4BF0CBAF6A84}" destId="{83A922E9-8FFB-47EF-AA08-E1C7E22DF1B7}" srcOrd="0" destOrd="5" presId="urn:microsoft.com/office/officeart/2005/8/layout/hProcess4"/>
    <dgm:cxn modelId="{53D4D591-4F7F-4BD8-8F6F-482D76F3A0C6}" type="presParOf" srcId="{56E44A32-785B-4CB4-BCD6-A66546E37D3F}" destId="{D38944DB-4676-4290-AE65-1E2B89844946}" srcOrd="0" destOrd="0" presId="urn:microsoft.com/office/officeart/2005/8/layout/hProcess4"/>
    <dgm:cxn modelId="{D4BE89B7-F1DD-4871-A1C8-3BDFFE86B1CB}" type="presParOf" srcId="{56E44A32-785B-4CB4-BCD6-A66546E37D3F}" destId="{A0FADF9C-E486-4F62-B326-D0761E6FDD97}" srcOrd="1" destOrd="0" presId="urn:microsoft.com/office/officeart/2005/8/layout/hProcess4"/>
    <dgm:cxn modelId="{A5D17920-A665-4AA6-9E5B-8168EE8FA220}" type="presParOf" srcId="{56E44A32-785B-4CB4-BCD6-A66546E37D3F}" destId="{CDCB4A8F-16D2-4E6D-A9DC-CDBA7A35DF05}" srcOrd="2" destOrd="0" presId="urn:microsoft.com/office/officeart/2005/8/layout/hProcess4"/>
    <dgm:cxn modelId="{A32BFC36-A4F9-4EAB-AC3A-506BF6508344}" type="presParOf" srcId="{CDCB4A8F-16D2-4E6D-A9DC-CDBA7A35DF05}" destId="{D27047CF-5353-4112-B0BE-19DE872545EB}" srcOrd="0" destOrd="0" presId="urn:microsoft.com/office/officeart/2005/8/layout/hProcess4"/>
    <dgm:cxn modelId="{654BB580-9524-4EAF-9B69-9B7C7CC9BFBE}" type="presParOf" srcId="{D27047CF-5353-4112-B0BE-19DE872545EB}" destId="{7CFC74DB-6FDF-4DE7-9285-5660CF09A725}" srcOrd="0" destOrd="0" presId="urn:microsoft.com/office/officeart/2005/8/layout/hProcess4"/>
    <dgm:cxn modelId="{1809C6EE-DEF8-43BF-9564-F4DC19F6F8D4}" type="presParOf" srcId="{D27047CF-5353-4112-B0BE-19DE872545EB}" destId="{BFAF56D0-8F09-4DD0-95AD-8E7E24D54C1B}" srcOrd="1" destOrd="0" presId="urn:microsoft.com/office/officeart/2005/8/layout/hProcess4"/>
    <dgm:cxn modelId="{81AB7A93-9BF9-4763-8DA7-074F33736E69}" type="presParOf" srcId="{D27047CF-5353-4112-B0BE-19DE872545EB}" destId="{A27124F1-4FDA-480C-9E84-AE415DC299C0}" srcOrd="2" destOrd="0" presId="urn:microsoft.com/office/officeart/2005/8/layout/hProcess4"/>
    <dgm:cxn modelId="{E48DABF7-B5B0-401A-A4F0-F1381D924085}" type="presParOf" srcId="{D27047CF-5353-4112-B0BE-19DE872545EB}" destId="{5ECD9253-857A-44A6-BFC2-58FDD0A29821}" srcOrd="3" destOrd="0" presId="urn:microsoft.com/office/officeart/2005/8/layout/hProcess4"/>
    <dgm:cxn modelId="{4C3033E8-8929-4516-BDB6-8287C632C219}" type="presParOf" srcId="{D27047CF-5353-4112-B0BE-19DE872545EB}" destId="{4E2956F7-CD53-4926-AA8A-48331FFCF3C5}" srcOrd="4" destOrd="0" presId="urn:microsoft.com/office/officeart/2005/8/layout/hProcess4"/>
    <dgm:cxn modelId="{B23CE0C4-D9C7-4CE0-A76B-D5147F224689}" type="presParOf" srcId="{CDCB4A8F-16D2-4E6D-A9DC-CDBA7A35DF05}" destId="{BED3804C-B8E2-4644-8D76-CAE5EF04F7E0}" srcOrd="1" destOrd="0" presId="urn:microsoft.com/office/officeart/2005/8/layout/hProcess4"/>
    <dgm:cxn modelId="{44579E27-DF74-4F86-ABDA-2FF1D1D9EF2F}" type="presParOf" srcId="{CDCB4A8F-16D2-4E6D-A9DC-CDBA7A35DF05}" destId="{81B48871-8F38-45FC-901A-8B180FBBBF04}" srcOrd="2" destOrd="0" presId="urn:microsoft.com/office/officeart/2005/8/layout/hProcess4"/>
    <dgm:cxn modelId="{2D869132-1DC8-4D84-8F4D-C3F0E2923F24}" type="presParOf" srcId="{81B48871-8F38-45FC-901A-8B180FBBBF04}" destId="{0838A543-3D10-4701-AD44-535DC41D8C0A}" srcOrd="0" destOrd="0" presId="urn:microsoft.com/office/officeart/2005/8/layout/hProcess4"/>
    <dgm:cxn modelId="{40C279B2-676A-4ACB-A81D-3B544CA54322}" type="presParOf" srcId="{81B48871-8F38-45FC-901A-8B180FBBBF04}" destId="{31F4817C-7CAF-4464-8FF8-A12D465E3C9F}" srcOrd="1" destOrd="0" presId="urn:microsoft.com/office/officeart/2005/8/layout/hProcess4"/>
    <dgm:cxn modelId="{A48BCCD1-E501-4DB3-B042-DD85370397D2}" type="presParOf" srcId="{81B48871-8F38-45FC-901A-8B180FBBBF04}" destId="{0D041185-B75A-4E81-9CD5-49D473ADD49B}" srcOrd="2" destOrd="0" presId="urn:microsoft.com/office/officeart/2005/8/layout/hProcess4"/>
    <dgm:cxn modelId="{4E7AC969-5C48-4882-8D1A-3714349DDA88}" type="presParOf" srcId="{81B48871-8F38-45FC-901A-8B180FBBBF04}" destId="{5DA19D33-D2F4-407B-8A54-7B799AB46248}" srcOrd="3" destOrd="0" presId="urn:microsoft.com/office/officeart/2005/8/layout/hProcess4"/>
    <dgm:cxn modelId="{1C81E7B6-5727-49E8-AF8A-80EF46E9C3D1}" type="presParOf" srcId="{81B48871-8F38-45FC-901A-8B180FBBBF04}" destId="{B2D87D7A-B49F-4D51-8F80-2B3561C347D9}" srcOrd="4" destOrd="0" presId="urn:microsoft.com/office/officeart/2005/8/layout/hProcess4"/>
    <dgm:cxn modelId="{A5A74974-C531-4A35-B093-4D0994364A2C}" type="presParOf" srcId="{CDCB4A8F-16D2-4E6D-A9DC-CDBA7A35DF05}" destId="{A5DFA7BC-16BA-487F-BE35-AEDDBD9E454C}" srcOrd="3" destOrd="0" presId="urn:microsoft.com/office/officeart/2005/8/layout/hProcess4"/>
    <dgm:cxn modelId="{5A51B863-3355-4ADA-90C5-DF349BBC4730}" type="presParOf" srcId="{CDCB4A8F-16D2-4E6D-A9DC-CDBA7A35DF05}" destId="{15845289-11B1-41A6-943F-89A91F4D2E6A}" srcOrd="4" destOrd="0" presId="urn:microsoft.com/office/officeart/2005/8/layout/hProcess4"/>
    <dgm:cxn modelId="{3845975E-00AE-4E02-AC66-9623BF4FB28D}" type="presParOf" srcId="{15845289-11B1-41A6-943F-89A91F4D2E6A}" destId="{8935CC87-9B45-4DD8-8417-CBFE33E09783}" srcOrd="0" destOrd="0" presId="urn:microsoft.com/office/officeart/2005/8/layout/hProcess4"/>
    <dgm:cxn modelId="{C4E1206F-1F84-4A34-B92B-86CAD438AC5A}" type="presParOf" srcId="{15845289-11B1-41A6-943F-89A91F4D2E6A}" destId="{83A922E9-8FFB-47EF-AA08-E1C7E22DF1B7}" srcOrd="1" destOrd="0" presId="urn:microsoft.com/office/officeart/2005/8/layout/hProcess4"/>
    <dgm:cxn modelId="{ED990C68-4E5D-4EFD-8E90-5B5C1751DDE9}" type="presParOf" srcId="{15845289-11B1-41A6-943F-89A91F4D2E6A}" destId="{D4740F3F-4006-4DD7-B80D-7FCF73775005}" srcOrd="2" destOrd="0" presId="urn:microsoft.com/office/officeart/2005/8/layout/hProcess4"/>
    <dgm:cxn modelId="{5EB7AF79-16DA-4AC9-9E22-EB5F8022A0B5}" type="presParOf" srcId="{15845289-11B1-41A6-943F-89A91F4D2E6A}" destId="{CA3CC592-4DD3-4103-8169-71EDF8F4DCA3}" srcOrd="3" destOrd="0" presId="urn:microsoft.com/office/officeart/2005/8/layout/hProcess4"/>
    <dgm:cxn modelId="{A3CE42FB-8119-4643-82D1-E50F65009475}" type="presParOf" srcId="{15845289-11B1-41A6-943F-89A91F4D2E6A}" destId="{0C2C9D1B-4064-4E16-AE1B-23D1D0462ED5}" srcOrd="4" destOrd="0" presId="urn:microsoft.com/office/officeart/2005/8/layout/hProcess4"/>
    <dgm:cxn modelId="{477B77AC-9541-4E77-89BC-EE6928F26DB1}" type="presParOf" srcId="{CDCB4A8F-16D2-4E6D-A9DC-CDBA7A35DF05}" destId="{ACB8B3EC-C8A1-489A-A2E4-5A401315A1E4}" srcOrd="5" destOrd="0" presId="urn:microsoft.com/office/officeart/2005/8/layout/hProcess4"/>
    <dgm:cxn modelId="{EE9CD75A-D8B4-4473-AAC4-44AC8B8B160B}" type="presParOf" srcId="{CDCB4A8F-16D2-4E6D-A9DC-CDBA7A35DF05}" destId="{EB3504D6-C3B6-49C1-8760-8B2BBA20E0D8}" srcOrd="6" destOrd="0" presId="urn:microsoft.com/office/officeart/2005/8/layout/hProcess4"/>
    <dgm:cxn modelId="{817707B1-0A18-41A1-A635-9255691A352A}" type="presParOf" srcId="{EB3504D6-C3B6-49C1-8760-8B2BBA20E0D8}" destId="{F69E3052-BAAF-46B2-8F84-213DE0791D79}" srcOrd="0" destOrd="0" presId="urn:microsoft.com/office/officeart/2005/8/layout/hProcess4"/>
    <dgm:cxn modelId="{34367B65-0242-493D-9816-2114410E89AD}" type="presParOf" srcId="{EB3504D6-C3B6-49C1-8760-8B2BBA20E0D8}" destId="{3171F32C-D9AF-4F72-A4EC-0DCF70BE894C}" srcOrd="1" destOrd="0" presId="urn:microsoft.com/office/officeart/2005/8/layout/hProcess4"/>
    <dgm:cxn modelId="{60BF20B2-8B5C-4DB7-8FC7-9C87AB292726}" type="presParOf" srcId="{EB3504D6-C3B6-49C1-8760-8B2BBA20E0D8}" destId="{A670684F-E03E-48A8-90E5-493F00A6A197}" srcOrd="2" destOrd="0" presId="urn:microsoft.com/office/officeart/2005/8/layout/hProcess4"/>
    <dgm:cxn modelId="{225FD8F2-DA94-4651-A7A1-282EA28CA8C4}" type="presParOf" srcId="{EB3504D6-C3B6-49C1-8760-8B2BBA20E0D8}" destId="{F9812B28-AD44-4B86-AD78-870A585F8EBC}" srcOrd="3" destOrd="0" presId="urn:microsoft.com/office/officeart/2005/8/layout/hProcess4"/>
    <dgm:cxn modelId="{334369D1-E202-4938-BB49-816AE01D9D83}" type="presParOf" srcId="{EB3504D6-C3B6-49C1-8760-8B2BBA20E0D8}" destId="{DFA10522-C86E-46F6-B07F-6C8C940E228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FDD37-3AF2-40CD-BA1F-7E806ED81BE6}">
      <dsp:nvSpPr>
        <dsp:cNvPr id="0" name=""/>
        <dsp:cNvSpPr/>
      </dsp:nvSpPr>
      <dsp:spPr>
        <a:xfrm>
          <a:off x="0" y="455240"/>
          <a:ext cx="10639372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733" tIns="499872" rIns="82573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2 or more person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E.g. Cargill</a:t>
          </a:r>
        </a:p>
      </dsp:txBody>
      <dsp:txXfrm>
        <a:off x="0" y="455240"/>
        <a:ext cx="10639372" cy="1360800"/>
      </dsp:txXfrm>
    </dsp:sp>
    <dsp:sp modelId="{D33A2DFB-6B83-4C6D-B1DB-021885D7A243}">
      <dsp:nvSpPr>
        <dsp:cNvPr id="0" name=""/>
        <dsp:cNvSpPr/>
      </dsp:nvSpPr>
      <dsp:spPr>
        <a:xfrm>
          <a:off x="531968" y="101000"/>
          <a:ext cx="7447560" cy="7084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1500" tIns="0" rIns="2815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baseline="0" dirty="0">
              <a:latin typeface="Times New Roman" panose="02020603050405020304" pitchFamily="18" charset="0"/>
            </a:rPr>
            <a:t>Private</a:t>
          </a:r>
        </a:p>
      </dsp:txBody>
      <dsp:txXfrm>
        <a:off x="566553" y="135585"/>
        <a:ext cx="7378390" cy="639310"/>
      </dsp:txXfrm>
    </dsp:sp>
    <dsp:sp modelId="{D2DF12EB-9F7C-4BB0-8036-15986494A232}">
      <dsp:nvSpPr>
        <dsp:cNvPr id="0" name=""/>
        <dsp:cNvSpPr/>
      </dsp:nvSpPr>
      <dsp:spPr>
        <a:xfrm>
          <a:off x="0" y="2299880"/>
          <a:ext cx="10639372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733" tIns="499872" rIns="82573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7 or more person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E.g. NFL</a:t>
          </a:r>
        </a:p>
      </dsp:txBody>
      <dsp:txXfrm>
        <a:off x="0" y="2299880"/>
        <a:ext cx="10639372" cy="1360800"/>
      </dsp:txXfrm>
    </dsp:sp>
    <dsp:sp modelId="{3674F799-5A94-4232-991A-4B7CF414FD55}">
      <dsp:nvSpPr>
        <dsp:cNvPr id="0" name=""/>
        <dsp:cNvSpPr/>
      </dsp:nvSpPr>
      <dsp:spPr>
        <a:xfrm>
          <a:off x="531968" y="1945640"/>
          <a:ext cx="7447560" cy="7084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1500" tIns="0" rIns="2815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baseline="0" dirty="0">
              <a:latin typeface="Times New Roman" panose="02020603050405020304" pitchFamily="18" charset="0"/>
            </a:rPr>
            <a:t>Public</a:t>
          </a:r>
        </a:p>
      </dsp:txBody>
      <dsp:txXfrm>
        <a:off x="566553" y="1980225"/>
        <a:ext cx="7378390" cy="639310"/>
      </dsp:txXfrm>
    </dsp:sp>
    <dsp:sp modelId="{7162F3FB-A049-4559-B969-6C71E15F7B40}">
      <dsp:nvSpPr>
        <dsp:cNvPr id="0" name=""/>
        <dsp:cNvSpPr/>
      </dsp:nvSpPr>
      <dsp:spPr>
        <a:xfrm>
          <a:off x="0" y="4144520"/>
          <a:ext cx="10639372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733" tIns="499872" rIns="82573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1 person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E.g. Parle</a:t>
          </a:r>
        </a:p>
      </dsp:txBody>
      <dsp:txXfrm>
        <a:off x="0" y="4144520"/>
        <a:ext cx="10639372" cy="1360800"/>
      </dsp:txXfrm>
    </dsp:sp>
    <dsp:sp modelId="{CE1531DF-66CA-4C22-951F-97EA336AB3D6}">
      <dsp:nvSpPr>
        <dsp:cNvPr id="0" name=""/>
        <dsp:cNvSpPr/>
      </dsp:nvSpPr>
      <dsp:spPr>
        <a:xfrm>
          <a:off x="531968" y="3790280"/>
          <a:ext cx="7447560" cy="7084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1500" tIns="0" rIns="2815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baseline="0" dirty="0">
              <a:latin typeface="Times New Roman" panose="02020603050405020304" pitchFamily="18" charset="0"/>
            </a:rPr>
            <a:t>One person Company (Pvt. Ltd.)</a:t>
          </a:r>
        </a:p>
      </dsp:txBody>
      <dsp:txXfrm>
        <a:off x="566553" y="3824865"/>
        <a:ext cx="737839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FDD37-3AF2-40CD-BA1F-7E806ED81BE6}">
      <dsp:nvSpPr>
        <dsp:cNvPr id="0" name=""/>
        <dsp:cNvSpPr/>
      </dsp:nvSpPr>
      <dsp:spPr>
        <a:xfrm>
          <a:off x="0" y="515810"/>
          <a:ext cx="10639372" cy="246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733" tIns="708152" rIns="825733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4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Act of parliament 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4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Company act </a:t>
          </a:r>
          <a:r>
            <a:rPr lang="en-IN" sz="3400" b="1" kern="1200" cap="none" spc="0" baseline="0" dirty="0" smtClean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don’t </a:t>
          </a:r>
          <a:r>
            <a:rPr lang="en-IN" sz="34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apply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4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E.g. LIC</a:t>
          </a:r>
        </a:p>
      </dsp:txBody>
      <dsp:txXfrm>
        <a:off x="0" y="515810"/>
        <a:ext cx="10639372" cy="2463300"/>
      </dsp:txXfrm>
    </dsp:sp>
    <dsp:sp modelId="{D33A2DFB-6B83-4C6D-B1DB-021885D7A243}">
      <dsp:nvSpPr>
        <dsp:cNvPr id="0" name=""/>
        <dsp:cNvSpPr/>
      </dsp:nvSpPr>
      <dsp:spPr>
        <a:xfrm>
          <a:off x="531968" y="13970"/>
          <a:ext cx="7447560" cy="10036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1500" tIns="0" rIns="28150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b="1" kern="1200" baseline="0" dirty="0">
              <a:latin typeface="Times New Roman" panose="02020603050405020304" pitchFamily="18" charset="0"/>
            </a:rPr>
            <a:t>Statutory </a:t>
          </a:r>
        </a:p>
      </dsp:txBody>
      <dsp:txXfrm>
        <a:off x="580964" y="62966"/>
        <a:ext cx="7349568" cy="905688"/>
      </dsp:txXfrm>
    </dsp:sp>
    <dsp:sp modelId="{D2DF12EB-9F7C-4BB0-8036-15986494A232}">
      <dsp:nvSpPr>
        <dsp:cNvPr id="0" name=""/>
        <dsp:cNvSpPr/>
      </dsp:nvSpPr>
      <dsp:spPr>
        <a:xfrm>
          <a:off x="0" y="3664550"/>
          <a:ext cx="10639372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733" tIns="708152" rIns="825733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4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Under company Act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4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E.g. ITC</a:t>
          </a:r>
        </a:p>
      </dsp:txBody>
      <dsp:txXfrm>
        <a:off x="0" y="3664550"/>
        <a:ext cx="10639372" cy="1927800"/>
      </dsp:txXfrm>
    </dsp:sp>
    <dsp:sp modelId="{3674F799-5A94-4232-991A-4B7CF414FD55}">
      <dsp:nvSpPr>
        <dsp:cNvPr id="0" name=""/>
        <dsp:cNvSpPr/>
      </dsp:nvSpPr>
      <dsp:spPr>
        <a:xfrm>
          <a:off x="531968" y="3162710"/>
          <a:ext cx="7447560" cy="10036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1500" tIns="0" rIns="28150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b="1" kern="1200" baseline="0" dirty="0">
              <a:latin typeface="Times New Roman" panose="02020603050405020304" pitchFamily="18" charset="0"/>
            </a:rPr>
            <a:t>Registered </a:t>
          </a:r>
        </a:p>
      </dsp:txBody>
      <dsp:txXfrm>
        <a:off x="580964" y="3211706"/>
        <a:ext cx="7349568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FDD37-3AF2-40CD-BA1F-7E806ED81BE6}">
      <dsp:nvSpPr>
        <dsp:cNvPr id="0" name=""/>
        <dsp:cNvSpPr/>
      </dsp:nvSpPr>
      <dsp:spPr>
        <a:xfrm>
          <a:off x="0" y="417980"/>
          <a:ext cx="10639372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733" tIns="437388" rIns="82573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Members liable for company debt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Public or Private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Liability is unlimited </a:t>
          </a:r>
        </a:p>
      </dsp:txBody>
      <dsp:txXfrm>
        <a:off x="0" y="417980"/>
        <a:ext cx="10639372" cy="1521449"/>
      </dsp:txXfrm>
    </dsp:sp>
    <dsp:sp modelId="{D33A2DFB-6B83-4C6D-B1DB-021885D7A243}">
      <dsp:nvSpPr>
        <dsp:cNvPr id="0" name=""/>
        <dsp:cNvSpPr/>
      </dsp:nvSpPr>
      <dsp:spPr>
        <a:xfrm>
          <a:off x="531968" y="108020"/>
          <a:ext cx="7447560" cy="619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1500" tIns="0" rIns="28150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baseline="0" dirty="0">
              <a:latin typeface="Times New Roman" panose="02020603050405020304" pitchFamily="18" charset="0"/>
            </a:rPr>
            <a:t>Unlimited liability company</a:t>
          </a:r>
        </a:p>
      </dsp:txBody>
      <dsp:txXfrm>
        <a:off x="562230" y="138282"/>
        <a:ext cx="7387036" cy="559396"/>
      </dsp:txXfrm>
    </dsp:sp>
    <dsp:sp modelId="{D2DF12EB-9F7C-4BB0-8036-15986494A232}">
      <dsp:nvSpPr>
        <dsp:cNvPr id="0" name=""/>
        <dsp:cNvSpPr/>
      </dsp:nvSpPr>
      <dsp:spPr>
        <a:xfrm>
          <a:off x="0" y="2362790"/>
          <a:ext cx="10639372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733" tIns="437388" rIns="82573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Members liable for undertaken amount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Members act as guarantors for the company </a:t>
          </a:r>
        </a:p>
      </dsp:txBody>
      <dsp:txXfrm>
        <a:off x="0" y="2362790"/>
        <a:ext cx="10639372" cy="1190700"/>
      </dsp:txXfrm>
    </dsp:sp>
    <dsp:sp modelId="{3674F799-5A94-4232-991A-4B7CF414FD55}">
      <dsp:nvSpPr>
        <dsp:cNvPr id="0" name=""/>
        <dsp:cNvSpPr/>
      </dsp:nvSpPr>
      <dsp:spPr>
        <a:xfrm>
          <a:off x="531968" y="2052830"/>
          <a:ext cx="7447560" cy="619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1500" tIns="0" rIns="28150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baseline="0" dirty="0">
              <a:latin typeface="Times New Roman" panose="02020603050405020304" pitchFamily="18" charset="0"/>
            </a:rPr>
            <a:t>Companies limited by guarantee </a:t>
          </a:r>
        </a:p>
      </dsp:txBody>
      <dsp:txXfrm>
        <a:off x="562230" y="2083092"/>
        <a:ext cx="7387036" cy="559396"/>
      </dsp:txXfrm>
    </dsp:sp>
    <dsp:sp modelId="{40914941-8C48-4D12-B739-86A46CD52085}">
      <dsp:nvSpPr>
        <dsp:cNvPr id="0" name=""/>
        <dsp:cNvSpPr/>
      </dsp:nvSpPr>
      <dsp:spPr>
        <a:xfrm>
          <a:off x="0" y="3976850"/>
          <a:ext cx="10639372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733" tIns="437388" rIns="82573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Members are liable as per memorandum amount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Members do not act as guarantors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100" b="1" kern="1200" cap="none" spc="0" baseline="0" dirty="0">
              <a:ln w="22225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</a:rPr>
            <a:t>Most common type of company </a:t>
          </a:r>
        </a:p>
      </dsp:txBody>
      <dsp:txXfrm>
        <a:off x="0" y="3976850"/>
        <a:ext cx="10639372" cy="1521449"/>
      </dsp:txXfrm>
    </dsp:sp>
    <dsp:sp modelId="{00DE2823-B2CD-4195-BEBB-25A6FD424C01}">
      <dsp:nvSpPr>
        <dsp:cNvPr id="0" name=""/>
        <dsp:cNvSpPr/>
      </dsp:nvSpPr>
      <dsp:spPr>
        <a:xfrm>
          <a:off x="531968" y="3666890"/>
          <a:ext cx="7447560" cy="619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63500">
            <a:schemeClr val="accent6">
              <a:satMod val="175000"/>
              <a:alpha val="40000"/>
            </a:schemeClr>
          </a:glow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1500" tIns="0" rIns="28150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cap="none" spc="0" baseline="0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latin typeface="Times New Roman" panose="02020603050405020304" pitchFamily="18" charset="0"/>
            </a:rPr>
            <a:t>Companies limited by share </a:t>
          </a:r>
        </a:p>
      </dsp:txBody>
      <dsp:txXfrm>
        <a:off x="562230" y="3697152"/>
        <a:ext cx="738703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31A63-5CC3-49EA-971F-BDA9819211E3}">
      <dsp:nvSpPr>
        <dsp:cNvPr id="0" name=""/>
        <dsp:cNvSpPr/>
      </dsp:nvSpPr>
      <dsp:spPr>
        <a:xfrm rot="5400000">
          <a:off x="6816183" y="-2945049"/>
          <a:ext cx="668848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Approval</a:t>
          </a:r>
          <a:endParaRPr lang="en-IN" sz="3300" kern="1200" dirty="0"/>
        </a:p>
      </dsp:txBody>
      <dsp:txXfrm rot="-5400000">
        <a:off x="3785615" y="118169"/>
        <a:ext cx="6697334" cy="603548"/>
      </dsp:txXfrm>
    </dsp:sp>
    <dsp:sp modelId="{83811D36-983F-45CC-96B6-B55100740D5F}">
      <dsp:nvSpPr>
        <dsp:cNvPr id="0" name=""/>
        <dsp:cNvSpPr/>
      </dsp:nvSpPr>
      <dsp:spPr>
        <a:xfrm>
          <a:off x="0" y="1912"/>
          <a:ext cx="3785616" cy="8360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11</a:t>
          </a:r>
          <a:endParaRPr lang="en-IN" sz="4200" kern="1200" dirty="0"/>
        </a:p>
      </dsp:txBody>
      <dsp:txXfrm>
        <a:off x="40813" y="42725"/>
        <a:ext cx="3703990" cy="754434"/>
      </dsp:txXfrm>
    </dsp:sp>
    <dsp:sp modelId="{B6952C71-C65E-47CE-BE3F-E46426E60CCE}">
      <dsp:nvSpPr>
        <dsp:cNvPr id="0" name=""/>
        <dsp:cNvSpPr/>
      </dsp:nvSpPr>
      <dsp:spPr>
        <a:xfrm rot="5400000">
          <a:off x="6816183" y="-2067186"/>
          <a:ext cx="668848" cy="6729984"/>
        </a:xfrm>
        <a:prstGeom prst="round2SameRect">
          <a:avLst/>
        </a:prstGeom>
        <a:solidFill>
          <a:schemeClr val="accent4">
            <a:tint val="40000"/>
            <a:alpha val="90000"/>
            <a:hueOff val="2878480"/>
            <a:satOff val="-15315"/>
            <a:lumOff val="-87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878480"/>
              <a:satOff val="-15315"/>
              <a:lumOff val="-8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Registration</a:t>
          </a:r>
          <a:endParaRPr lang="en-IN" sz="3300" kern="1200" dirty="0"/>
        </a:p>
      </dsp:txBody>
      <dsp:txXfrm rot="-5400000">
        <a:off x="3785615" y="996032"/>
        <a:ext cx="6697334" cy="603548"/>
      </dsp:txXfrm>
    </dsp:sp>
    <dsp:sp modelId="{AB401A56-3089-4BA6-B140-938A99CC2EB9}">
      <dsp:nvSpPr>
        <dsp:cNvPr id="0" name=""/>
        <dsp:cNvSpPr/>
      </dsp:nvSpPr>
      <dsp:spPr>
        <a:xfrm>
          <a:off x="0" y="879775"/>
          <a:ext cx="3785616" cy="836060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10</a:t>
          </a:r>
          <a:endParaRPr lang="en-IN" sz="4200" kern="1200" dirty="0"/>
        </a:p>
      </dsp:txBody>
      <dsp:txXfrm>
        <a:off x="40813" y="920588"/>
        <a:ext cx="3703990" cy="754434"/>
      </dsp:txXfrm>
    </dsp:sp>
    <dsp:sp modelId="{0FD64ED0-5CF8-4002-B2AF-AA08F11D8859}">
      <dsp:nvSpPr>
        <dsp:cNvPr id="0" name=""/>
        <dsp:cNvSpPr/>
      </dsp:nvSpPr>
      <dsp:spPr>
        <a:xfrm rot="5400000">
          <a:off x="6816183" y="-1189323"/>
          <a:ext cx="668848" cy="6729984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Certificate</a:t>
          </a:r>
          <a:endParaRPr lang="en-IN" sz="3300" kern="1200" dirty="0"/>
        </a:p>
      </dsp:txBody>
      <dsp:txXfrm rot="-5400000">
        <a:off x="3785615" y="1873895"/>
        <a:ext cx="6697334" cy="603548"/>
      </dsp:txXfrm>
    </dsp:sp>
    <dsp:sp modelId="{81866B2A-6766-417D-ACE5-4930F1B844BD}">
      <dsp:nvSpPr>
        <dsp:cNvPr id="0" name=""/>
        <dsp:cNvSpPr/>
      </dsp:nvSpPr>
      <dsp:spPr>
        <a:xfrm>
          <a:off x="0" y="1757638"/>
          <a:ext cx="3785616" cy="83606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4</a:t>
          </a:r>
          <a:endParaRPr lang="en-IN" sz="4200" kern="1200" dirty="0"/>
        </a:p>
      </dsp:txBody>
      <dsp:txXfrm>
        <a:off x="40813" y="1798451"/>
        <a:ext cx="3703990" cy="754434"/>
      </dsp:txXfrm>
    </dsp:sp>
    <dsp:sp modelId="{89219F22-7FC6-469A-8265-E53B96DAA0A0}">
      <dsp:nvSpPr>
        <dsp:cNvPr id="0" name=""/>
        <dsp:cNvSpPr/>
      </dsp:nvSpPr>
      <dsp:spPr>
        <a:xfrm rot="5400000">
          <a:off x="6816183" y="-311459"/>
          <a:ext cx="668848" cy="6729984"/>
        </a:xfrm>
        <a:prstGeom prst="round2SameRect">
          <a:avLst/>
        </a:prstGeom>
        <a:solidFill>
          <a:schemeClr val="accent4">
            <a:tint val="40000"/>
            <a:alpha val="90000"/>
            <a:hueOff val="8635439"/>
            <a:satOff val="-45946"/>
            <a:lumOff val="-261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8635439"/>
              <a:satOff val="-45946"/>
              <a:lumOff val="-2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License</a:t>
          </a:r>
          <a:endParaRPr lang="en-IN" sz="3300" kern="1200" dirty="0"/>
        </a:p>
      </dsp:txBody>
      <dsp:txXfrm rot="-5400000">
        <a:off x="3785615" y="2751759"/>
        <a:ext cx="6697334" cy="603548"/>
      </dsp:txXfrm>
    </dsp:sp>
    <dsp:sp modelId="{E6EA0A78-EF9A-4E85-9182-690829CD9E91}">
      <dsp:nvSpPr>
        <dsp:cNvPr id="0" name=""/>
        <dsp:cNvSpPr/>
      </dsp:nvSpPr>
      <dsp:spPr>
        <a:xfrm>
          <a:off x="0" y="2635502"/>
          <a:ext cx="3785616" cy="836060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2</a:t>
          </a:r>
          <a:endParaRPr lang="en-IN" sz="4200" kern="1200" dirty="0"/>
        </a:p>
      </dsp:txBody>
      <dsp:txXfrm>
        <a:off x="40813" y="2676315"/>
        <a:ext cx="3703990" cy="754434"/>
      </dsp:txXfrm>
    </dsp:sp>
    <dsp:sp modelId="{65FCCAFA-C31B-441B-BC27-EECA61A2F39C}">
      <dsp:nvSpPr>
        <dsp:cNvPr id="0" name=""/>
        <dsp:cNvSpPr/>
      </dsp:nvSpPr>
      <dsp:spPr>
        <a:xfrm rot="5400000">
          <a:off x="6816183" y="566403"/>
          <a:ext cx="668848" cy="6729984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/>
            <a:t>NOC</a:t>
          </a:r>
          <a:endParaRPr lang="en-IN" sz="3300" kern="1200" dirty="0"/>
        </a:p>
      </dsp:txBody>
      <dsp:txXfrm rot="-5400000">
        <a:off x="3785615" y="3629621"/>
        <a:ext cx="6697334" cy="603548"/>
      </dsp:txXfrm>
    </dsp:sp>
    <dsp:sp modelId="{941C7400-02CC-4F59-B543-0D5EAAC50544}">
      <dsp:nvSpPr>
        <dsp:cNvPr id="0" name=""/>
        <dsp:cNvSpPr/>
      </dsp:nvSpPr>
      <dsp:spPr>
        <a:xfrm>
          <a:off x="0" y="3513365"/>
          <a:ext cx="3785616" cy="83606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</a:t>
          </a:r>
          <a:endParaRPr lang="en-IN" sz="4200" kern="1200" dirty="0"/>
        </a:p>
      </dsp:txBody>
      <dsp:txXfrm>
        <a:off x="40813" y="3554178"/>
        <a:ext cx="3703990" cy="75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F56D0-8F09-4DD0-95AD-8E7E24D54C1B}">
      <dsp:nvSpPr>
        <dsp:cNvPr id="0" name=""/>
        <dsp:cNvSpPr/>
      </dsp:nvSpPr>
      <dsp:spPr>
        <a:xfrm>
          <a:off x="8398" y="0"/>
          <a:ext cx="2163099" cy="2503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DIN (ROC)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DSC (ROC)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PAN (CBDT)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TAN (IT)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IEM (SSI)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GST (CBDT)</a:t>
          </a:r>
        </a:p>
      </dsp:txBody>
      <dsp:txXfrm>
        <a:off x="66005" y="57607"/>
        <a:ext cx="2047885" cy="1851632"/>
      </dsp:txXfrm>
    </dsp:sp>
    <dsp:sp modelId="{BED3804C-B8E2-4644-8D76-CAE5EF04F7E0}">
      <dsp:nvSpPr>
        <dsp:cNvPr id="0" name=""/>
        <dsp:cNvSpPr/>
      </dsp:nvSpPr>
      <dsp:spPr>
        <a:xfrm rot="282846">
          <a:off x="1089072" y="2228888"/>
          <a:ext cx="2836411" cy="2836411"/>
        </a:xfrm>
        <a:prstGeom prst="leftCircularArrow">
          <a:avLst>
            <a:gd name="adj1" fmla="val 2182"/>
            <a:gd name="adj2" fmla="val 262541"/>
            <a:gd name="adj3" fmla="val 4218710"/>
            <a:gd name="adj4" fmla="val 11205147"/>
            <a:gd name="adj5" fmla="val 254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D9253-857A-44A6-BFC2-58FDD0A29821}">
      <dsp:nvSpPr>
        <dsp:cNvPr id="0" name=""/>
        <dsp:cNvSpPr/>
      </dsp:nvSpPr>
      <dsp:spPr>
        <a:xfrm>
          <a:off x="564035" y="2258721"/>
          <a:ext cx="1922754" cy="764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baseline="0" dirty="0">
              <a:latin typeface="Times New Roman" panose="02020603050405020304" pitchFamily="18" charset="0"/>
            </a:rPr>
            <a:t>Establishment</a:t>
          </a:r>
        </a:p>
      </dsp:txBody>
      <dsp:txXfrm>
        <a:off x="586430" y="2281116"/>
        <a:ext cx="1877964" cy="719826"/>
      </dsp:txXfrm>
    </dsp:sp>
    <dsp:sp modelId="{31F4817C-7CAF-4464-8FF8-A12D465E3C9F}">
      <dsp:nvSpPr>
        <dsp:cNvPr id="0" name=""/>
        <dsp:cNvSpPr/>
      </dsp:nvSpPr>
      <dsp:spPr>
        <a:xfrm>
          <a:off x="2805250" y="1371612"/>
          <a:ext cx="2163099" cy="3515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Land Acquisition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CTE (SPCB)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Construction NOC (DTP)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Fire Plan (DFS)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Electricity (SEB)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Water </a:t>
          </a:r>
        </a:p>
      </dsp:txBody>
      <dsp:txXfrm>
        <a:off x="2868605" y="2188221"/>
        <a:ext cx="2036389" cy="2635221"/>
      </dsp:txXfrm>
    </dsp:sp>
    <dsp:sp modelId="{A5DFA7BC-16BA-487F-BE35-AEDDBD9E454C}">
      <dsp:nvSpPr>
        <dsp:cNvPr id="0" name=""/>
        <dsp:cNvSpPr/>
      </dsp:nvSpPr>
      <dsp:spPr>
        <a:xfrm rot="20825959">
          <a:off x="3312399" y="793926"/>
          <a:ext cx="3949433" cy="2538711"/>
        </a:xfrm>
        <a:prstGeom prst="circularArrow">
          <a:avLst>
            <a:gd name="adj1" fmla="val 1890"/>
            <a:gd name="adj2" fmla="val 225918"/>
            <a:gd name="adj3" fmla="val 21560202"/>
            <a:gd name="adj4" fmla="val 14537141"/>
            <a:gd name="adj5" fmla="val 22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19D33-D2F4-407B-8A54-7B799AB46248}">
      <dsp:nvSpPr>
        <dsp:cNvPr id="0" name=""/>
        <dsp:cNvSpPr/>
      </dsp:nvSpPr>
      <dsp:spPr>
        <a:xfrm>
          <a:off x="3270939" y="1127890"/>
          <a:ext cx="1922754" cy="764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baseline="0" dirty="0">
              <a:latin typeface="Times New Roman" panose="02020603050405020304" pitchFamily="18" charset="0"/>
            </a:rPr>
            <a:t>Pre-Construction </a:t>
          </a:r>
        </a:p>
      </dsp:txBody>
      <dsp:txXfrm>
        <a:off x="3293334" y="1150285"/>
        <a:ext cx="1877964" cy="719826"/>
      </dsp:txXfrm>
    </dsp:sp>
    <dsp:sp modelId="{83A922E9-8FFB-47EF-AA08-E1C7E22DF1B7}">
      <dsp:nvSpPr>
        <dsp:cNvPr id="0" name=""/>
        <dsp:cNvSpPr/>
      </dsp:nvSpPr>
      <dsp:spPr>
        <a:xfrm>
          <a:off x="5488907" y="1858779"/>
          <a:ext cx="2539413" cy="4069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FSSAI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Pollution NOC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Industrial Safety NOC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Waste Management (SPCB)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BIS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Fire NOC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BCC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Measurements (LMI)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2000" kern="1200" baseline="0" dirty="0">
              <a:latin typeface="Times New Roman" panose="02020603050405020304" pitchFamily="18" charset="0"/>
            </a:rPr>
            <a:t>IBR (CBB)</a:t>
          </a:r>
        </a:p>
      </dsp:txBody>
      <dsp:txXfrm>
        <a:off x="5563284" y="1933156"/>
        <a:ext cx="2390659" cy="3048659"/>
      </dsp:txXfrm>
    </dsp:sp>
    <dsp:sp modelId="{ACB8B3EC-C8A1-489A-A2E4-5A401315A1E4}">
      <dsp:nvSpPr>
        <dsp:cNvPr id="0" name=""/>
        <dsp:cNvSpPr/>
      </dsp:nvSpPr>
      <dsp:spPr>
        <a:xfrm rot="19901579">
          <a:off x="6807590" y="3800499"/>
          <a:ext cx="2635340" cy="2676749"/>
        </a:xfrm>
        <a:prstGeom prst="leftCircularArrow">
          <a:avLst>
            <a:gd name="adj1" fmla="val 2312"/>
            <a:gd name="adj2" fmla="val 279036"/>
            <a:gd name="adj3" fmla="val 20690647"/>
            <a:gd name="adj4" fmla="val 6060590"/>
            <a:gd name="adj5" fmla="val 26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CC592-4DD3-4103-8169-71EDF8F4DCA3}">
      <dsp:nvSpPr>
        <dsp:cNvPr id="0" name=""/>
        <dsp:cNvSpPr/>
      </dsp:nvSpPr>
      <dsp:spPr>
        <a:xfrm>
          <a:off x="6503731" y="5493775"/>
          <a:ext cx="1922754" cy="764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baseline="0" dirty="0">
              <a:latin typeface="Times New Roman" panose="02020603050405020304" pitchFamily="18" charset="0"/>
            </a:rPr>
            <a:t>Post-Construction</a:t>
          </a:r>
        </a:p>
      </dsp:txBody>
      <dsp:txXfrm>
        <a:off x="6526126" y="5516170"/>
        <a:ext cx="1877964" cy="719826"/>
      </dsp:txXfrm>
    </dsp:sp>
    <dsp:sp modelId="{3171F32C-D9AF-4F72-A4EC-0DCF70BE894C}">
      <dsp:nvSpPr>
        <dsp:cNvPr id="0" name=""/>
        <dsp:cNvSpPr/>
      </dsp:nvSpPr>
      <dsp:spPr>
        <a:xfrm>
          <a:off x="8291135" y="2413279"/>
          <a:ext cx="2163099" cy="1784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1900" kern="1200" baseline="0" dirty="0">
              <a:latin typeface="Times New Roman" panose="02020603050405020304" pitchFamily="18" charset="0"/>
            </a:rPr>
            <a:t>I-E Code (DGFT)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IN" sz="1900" kern="1200" baseline="0" dirty="0">
              <a:latin typeface="Times New Roman" panose="02020603050405020304" pitchFamily="18" charset="0"/>
            </a:rPr>
            <a:t>Employee Laws    ( Labour Authority)</a:t>
          </a:r>
        </a:p>
      </dsp:txBody>
      <dsp:txXfrm>
        <a:off x="8332192" y="2836644"/>
        <a:ext cx="2080985" cy="1319682"/>
      </dsp:txXfrm>
    </dsp:sp>
    <dsp:sp modelId="{F9812B28-AD44-4B86-AD78-870A585F8EBC}">
      <dsp:nvSpPr>
        <dsp:cNvPr id="0" name=""/>
        <dsp:cNvSpPr/>
      </dsp:nvSpPr>
      <dsp:spPr>
        <a:xfrm>
          <a:off x="8771824" y="2030971"/>
          <a:ext cx="1922754" cy="764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baseline="0" dirty="0">
              <a:latin typeface="Times New Roman" panose="02020603050405020304" pitchFamily="18" charset="0"/>
            </a:rPr>
            <a:t>Post-Commencement </a:t>
          </a:r>
        </a:p>
      </dsp:txBody>
      <dsp:txXfrm>
        <a:off x="8794219" y="2053366"/>
        <a:ext cx="1877964" cy="719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88E28-E622-4CB5-A1E0-3319173A508B}" type="datetimeFigureOut">
              <a:rPr lang="en-IN" smtClean="0"/>
              <a:t>23-05-2020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A36EC-56A5-4C82-A8E9-EA6F6C77BC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111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35EED6-481A-44E3-980D-DA1BE484B4BD}" type="datetime1">
              <a:rPr lang="en-US" smtClean="0"/>
              <a:t>5/23/2020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8CF7-FA7D-4E4D-8021-7929AFB4D5C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3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7994-517D-432F-8EC4-567CA3B28EF0}" type="datetimeFigureOut">
              <a:rPr lang="en-IN" smtClean="0"/>
              <a:t>23-05-2020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6B4-9B12-4A79-A02A-7E9CABD99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46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7994-517D-432F-8EC4-567CA3B28EF0}" type="datetimeFigureOut">
              <a:rPr lang="en-IN" smtClean="0"/>
              <a:t>23-05-2020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6B4-9B12-4A79-A02A-7E9CABD99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097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7994-517D-432F-8EC4-567CA3B28EF0}" type="datetimeFigureOut">
              <a:rPr lang="en-IN" smtClean="0"/>
              <a:t>23-05-2020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6B4-9B12-4A79-A02A-7E9CABD99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7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7994-517D-432F-8EC4-567CA3B28EF0}" type="datetimeFigureOut">
              <a:rPr lang="en-IN" smtClean="0"/>
              <a:t>23-05-2020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6B4-9B12-4A79-A02A-7E9CABD99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399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7994-517D-432F-8EC4-567CA3B28EF0}" type="datetimeFigureOut">
              <a:rPr lang="en-IN" smtClean="0"/>
              <a:t>23-05-2020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6B4-9B12-4A79-A02A-7E9CABD99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580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7994-517D-432F-8EC4-567CA3B28EF0}" type="datetimeFigureOut">
              <a:rPr lang="en-IN" smtClean="0"/>
              <a:t>23-05-2020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6B4-9B12-4A79-A02A-7E9CABD99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74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7994-517D-432F-8EC4-567CA3B28EF0}" type="datetimeFigureOut">
              <a:rPr lang="en-IN" smtClean="0"/>
              <a:t>23-05-2020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6B4-9B12-4A79-A02A-7E9CABD99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949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7994-517D-432F-8EC4-567CA3B28EF0}" type="datetimeFigureOut">
              <a:rPr lang="en-IN" smtClean="0"/>
              <a:t>23-05-2020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6B4-9B12-4A79-A02A-7E9CABD99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405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7994-517D-432F-8EC4-567CA3B28EF0}" type="datetimeFigureOut">
              <a:rPr lang="en-IN" smtClean="0"/>
              <a:t>23-05-2020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6B4-9B12-4A79-A02A-7E9CABD99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7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7994-517D-432F-8EC4-567CA3B28EF0}" type="datetimeFigureOut">
              <a:rPr lang="en-IN" smtClean="0"/>
              <a:t>23-05-2020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6B4-9B12-4A79-A02A-7E9CABD99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135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7994-517D-432F-8EC4-567CA3B28EF0}" type="datetimeFigureOut">
              <a:rPr lang="en-IN" smtClean="0"/>
              <a:t>23-05-2020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276B4-9B12-4A79-A02A-7E9CABD99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966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07994-517D-432F-8EC4-567CA3B28EF0}" type="datetimeFigureOut">
              <a:rPr lang="en-IN" smtClean="0"/>
              <a:t>23-05-2020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76B4-9B12-4A79-A02A-7E9CABD99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80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93337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en-US" sz="4800" b="1" dirty="0">
                <a:solidFill>
                  <a:srgbClr val="EC14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Setup Your Own Food Processing Industry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9882" y="2439883"/>
            <a:ext cx="4375809" cy="1978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latin typeface="Arial Black" pitchFamily="34" charset="0"/>
                <a:cs typeface="Times New Roman" panose="02020603050405020304" pitchFamily="18" charset="0"/>
              </a:rPr>
              <a:t>Presented by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Suvrat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Kumar Singh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Professor,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Food Process Engineering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SHUATS,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Prayagraj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(UP)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0068" y="5402808"/>
            <a:ext cx="6771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Food Process Engineering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Vaugh Institute of Agricultural Engineering and Technology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Higginbottom University of Agriculture, Technology and Sciences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Allahabad -211007, U.P.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9" y="2121697"/>
            <a:ext cx="2857500" cy="295275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216554" y="2439883"/>
            <a:ext cx="3377361" cy="1978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GB" sz="2000" b="1" dirty="0">
                <a:latin typeface="Arial Black" pitchFamily="34" charset="0"/>
                <a:cs typeface="Times New Roman" panose="02020603050405020304" pitchFamily="18" charset="0"/>
              </a:rPr>
              <a:t>Presented to</a:t>
            </a:r>
            <a:endParaRPr lang="en-US" sz="2000" b="1" dirty="0">
              <a:latin typeface="Arial Black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AFSTI NIFTEM CHAPTER &amp; 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ALABHYAM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(NIFTEM Technical Society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281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71BF-FAD6-4121-85AA-1555ADD0407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9743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ln w="0"/>
                <a:solidFill>
                  <a:srgbClr val="EC14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Types of Company (Basic)</a:t>
            </a:r>
            <a:endParaRPr lang="en-IN" sz="4200" b="1" dirty="0">
              <a:ln w="0"/>
              <a:solidFill>
                <a:srgbClr val="EC14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FF29F6-13E4-44AC-8770-B99CCF6FB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583976"/>
              </p:ext>
            </p:extLst>
          </p:nvPr>
        </p:nvGraphicFramePr>
        <p:xfrm>
          <a:off x="776314" y="1139253"/>
          <a:ext cx="10639372" cy="560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7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71BF-FAD6-4121-85AA-1555ADD0407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9743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ln w="0"/>
                <a:solidFill>
                  <a:srgbClr val="EC14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Types of Company (Basis of incorporation)</a:t>
            </a:r>
            <a:endParaRPr lang="en-IN" sz="4200" b="1" dirty="0">
              <a:ln w="0"/>
              <a:solidFill>
                <a:srgbClr val="EC14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FF29F6-13E4-44AC-8770-B99CCF6FB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39576"/>
              </p:ext>
            </p:extLst>
          </p:nvPr>
        </p:nvGraphicFramePr>
        <p:xfrm>
          <a:off x="776314" y="1139253"/>
          <a:ext cx="10639372" cy="560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15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71BF-FAD6-4121-85AA-1555ADD0407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9743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ln w="0"/>
                <a:solidFill>
                  <a:srgbClr val="EC14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Types of Company (Basis of liability)</a:t>
            </a:r>
            <a:endParaRPr lang="en-IN" sz="4200" b="1" dirty="0">
              <a:ln w="0"/>
              <a:solidFill>
                <a:srgbClr val="EC14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FF29F6-13E4-44AC-8770-B99CCF6FB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450251"/>
              </p:ext>
            </p:extLst>
          </p:nvPr>
        </p:nvGraphicFramePr>
        <p:xfrm>
          <a:off x="776314" y="1139253"/>
          <a:ext cx="10639372" cy="560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55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8151" y="132081"/>
            <a:ext cx="6705599" cy="52493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Company Size</a:t>
            </a:r>
            <a:endParaRPr lang="en-US" sz="6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37A317-1B1C-4D11-ABA1-3169D5CF996D}"/>
              </a:ext>
            </a:extLst>
          </p:cNvPr>
          <p:cNvSpPr/>
          <p:nvPr/>
        </p:nvSpPr>
        <p:spPr>
          <a:xfrm>
            <a:off x="874426" y="5594202"/>
            <a:ext cx="1047312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dirty="0" smtClean="0">
                <a:solidFill>
                  <a:srgbClr val="EC1433"/>
                </a:solidFill>
                <a:latin typeface="Times New Roman" panose="02020603050405020304" pitchFamily="18" charset="0"/>
              </a:rPr>
              <a:t>“Entrepreneurs are self-reliant, opportunity-focused, willing to take risk and thrive on competition”</a:t>
            </a:r>
          </a:p>
        </p:txBody>
      </p:sp>
    </p:spTree>
    <p:extLst>
      <p:ext uri="{BB962C8B-B14F-4D97-AF65-F5344CB8AC3E}">
        <p14:creationId xmlns:p14="http://schemas.microsoft.com/office/powerpoint/2010/main" val="375107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83AC26-5E97-4F60-8CAE-0D0842B92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9" y="0"/>
            <a:ext cx="11826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1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D82D44-B184-4AC5-BA96-F8744A71B31D}"/>
              </a:ext>
            </a:extLst>
          </p:cNvPr>
          <p:cNvSpPr txBox="1"/>
          <p:nvPr/>
        </p:nvSpPr>
        <p:spPr>
          <a:xfrm>
            <a:off x="149902" y="1094282"/>
            <a:ext cx="11827239" cy="519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Basic Registration </a:t>
            </a:r>
            <a:r>
              <a:rPr lang="en-IN" sz="4000" dirty="0">
                <a:latin typeface="Times New Roman" panose="02020603050405020304" pitchFamily="18" charset="0"/>
              </a:rPr>
              <a:t>– Annual turnover less than </a:t>
            </a:r>
            <a:r>
              <a:rPr lang="en-I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12 lakhs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State License </a:t>
            </a:r>
            <a:r>
              <a:rPr lang="en-IN" sz="4000" dirty="0">
                <a:latin typeface="Times New Roman" panose="02020603050405020304" pitchFamily="18" charset="0"/>
              </a:rPr>
              <a:t>- Annual turnover between </a:t>
            </a:r>
            <a:r>
              <a:rPr lang="en-I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12-20 crores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Central License </a:t>
            </a:r>
            <a:r>
              <a:rPr lang="en-IN" sz="4000" dirty="0">
                <a:latin typeface="Times New Roman" panose="02020603050405020304" pitchFamily="18" charset="0"/>
              </a:rPr>
              <a:t>- Annual turnover above </a:t>
            </a:r>
            <a:r>
              <a:rPr lang="en-I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20 crores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IN" sz="5400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09723A-33EE-4517-901C-AA36643BA085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IN" sz="44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FSSAI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93582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8151" y="132081"/>
            <a:ext cx="6705599" cy="53842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Project Financing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A25049-8773-4DF1-B62D-828D7FD05FDD}"/>
              </a:ext>
            </a:extLst>
          </p:cNvPr>
          <p:cNvSpPr/>
          <p:nvPr/>
        </p:nvSpPr>
        <p:spPr>
          <a:xfrm>
            <a:off x="0" y="5665565"/>
            <a:ext cx="12192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EC1433"/>
                </a:solidFill>
                <a:latin typeface="Times New Roman" panose="02020603050405020304" pitchFamily="18" charset="0"/>
              </a:rPr>
              <a:t>‘Entrepreneurs who are not open to learning often compromise the degree of success they could achieve’</a:t>
            </a:r>
          </a:p>
        </p:txBody>
      </p:sp>
    </p:spTree>
    <p:extLst>
      <p:ext uri="{BB962C8B-B14F-4D97-AF65-F5344CB8AC3E}">
        <p14:creationId xmlns:p14="http://schemas.microsoft.com/office/powerpoint/2010/main" val="270012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26A67A-76F3-4AED-B4C2-B3C5BDA7E22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IN" sz="32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Sources and mode of financing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481C22-AF4D-4C51-8ACE-68EA00DEAC0B}"/>
              </a:ext>
            </a:extLst>
          </p:cNvPr>
          <p:cNvSpPr txBox="1"/>
          <p:nvPr/>
        </p:nvSpPr>
        <p:spPr>
          <a:xfrm>
            <a:off x="259830" y="584775"/>
            <a:ext cx="115574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</a:rPr>
              <a:t>Equity- Capital investment by sponsors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</a:rPr>
              <a:t>Debt- Borrowed capital by bank and financial institution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</a:rPr>
              <a:t>Government Grants- Capital and Grant on loan under schemes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Finance Provider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</a:rPr>
              <a:t>Project Promotor- 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UBS Group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</a:rPr>
              <a:t>Individuals Investor- 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Warren Buffet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</a:rPr>
              <a:t>Banks- 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SBI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</a:rPr>
              <a:t>Institutional Investor- 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LIC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</a:rPr>
              <a:t>Capital Markets- 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Sensex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</a:rPr>
              <a:t>Institutional Financial Investor- 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Credit Unions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</a:rPr>
              <a:t>National Bank- 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HDFC, IDBI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</a:rPr>
              <a:t>Foreign Bank- 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Soft Bank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</a:rPr>
              <a:t>Financial Institution- 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Mutual Funds</a:t>
            </a:r>
            <a:endParaRPr lang="en-IN" sz="2800" dirty="0">
              <a:latin typeface="Times New Roman" panose="02020603050405020304" pitchFamily="18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AA1C073-9D77-41D3-9972-9AEC80C3A822}"/>
              </a:ext>
            </a:extLst>
          </p:cNvPr>
          <p:cNvSpPr/>
          <p:nvPr/>
        </p:nvSpPr>
        <p:spPr>
          <a:xfrm>
            <a:off x="6340840" y="5366479"/>
            <a:ext cx="479685" cy="1343050"/>
          </a:xfrm>
          <a:prstGeom prst="rightBrace">
            <a:avLst>
              <a:gd name="adj1" fmla="val 3728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322EDD5-F62B-46CE-B35C-70769565D3B8}"/>
              </a:ext>
            </a:extLst>
          </p:cNvPr>
          <p:cNvSpPr/>
          <p:nvPr/>
        </p:nvSpPr>
        <p:spPr>
          <a:xfrm>
            <a:off x="7824865" y="2803161"/>
            <a:ext cx="854439" cy="25633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DE7BC-E24B-4F6F-9901-A92E5BFC17A3}"/>
              </a:ext>
            </a:extLst>
          </p:cNvPr>
          <p:cNvSpPr txBox="1"/>
          <p:nvPr/>
        </p:nvSpPr>
        <p:spPr>
          <a:xfrm>
            <a:off x="8786732" y="3440243"/>
            <a:ext cx="292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Provide Finance as investment and share purchase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E4481-9C62-449E-BB66-EB90DC96CF98}"/>
              </a:ext>
            </a:extLst>
          </p:cNvPr>
          <p:cNvSpPr txBox="1"/>
          <p:nvPr/>
        </p:nvSpPr>
        <p:spPr>
          <a:xfrm>
            <a:off x="7009226" y="5807171"/>
            <a:ext cx="3555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Provide Finance as Loans</a:t>
            </a:r>
          </a:p>
        </p:txBody>
      </p:sp>
    </p:spTree>
    <p:extLst>
      <p:ext uri="{BB962C8B-B14F-4D97-AF65-F5344CB8AC3E}">
        <p14:creationId xmlns:p14="http://schemas.microsoft.com/office/powerpoint/2010/main" val="2260318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8151" y="132081"/>
            <a:ext cx="6705599" cy="52793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Business Development Cycle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A25049-8773-4DF1-B62D-828D7FD05FDD}"/>
              </a:ext>
            </a:extLst>
          </p:cNvPr>
          <p:cNvSpPr/>
          <p:nvPr/>
        </p:nvSpPr>
        <p:spPr>
          <a:xfrm>
            <a:off x="0" y="5830455"/>
            <a:ext cx="12192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EC1433"/>
                </a:solidFill>
                <a:latin typeface="Times New Roman" panose="02020603050405020304" pitchFamily="18" charset="0"/>
              </a:rPr>
              <a:t>‘</a:t>
            </a:r>
            <a:r>
              <a:rPr lang="en-US" sz="2800" b="1" dirty="0" smtClean="0">
                <a:solidFill>
                  <a:srgbClr val="EC1433"/>
                </a:solidFill>
                <a:latin typeface="Times New Roman" panose="02020603050405020304" pitchFamily="18" charset="0"/>
              </a:rPr>
              <a:t>If you can’t plan and classify your documents – you can’t achieve</a:t>
            </a:r>
            <a:r>
              <a:rPr lang="en-US" sz="2800" b="1" dirty="0" smtClean="0">
                <a:solidFill>
                  <a:srgbClr val="EC1433"/>
                </a:solidFill>
                <a:latin typeface="Times New Roman" panose="02020603050405020304" pitchFamily="18" charset="0"/>
              </a:rPr>
              <a:t>’</a:t>
            </a:r>
            <a:endParaRPr lang="en-US" sz="2800" b="1" dirty="0" smtClean="0">
              <a:solidFill>
                <a:srgbClr val="EC14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3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88331" y="6220238"/>
            <a:ext cx="764215" cy="365125"/>
          </a:xfrm>
        </p:spPr>
        <p:txBody>
          <a:bodyPr/>
          <a:lstStyle/>
          <a:p>
            <a:fld id="{D8A191A0-B7F5-4185-9F94-54B2A4031C32}" type="slidenum"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13106" y="1456668"/>
            <a:ext cx="2003466" cy="9789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Strategic Planning</a:t>
            </a:r>
          </a:p>
        </p:txBody>
      </p:sp>
      <p:sp>
        <p:nvSpPr>
          <p:cNvPr id="20" name="Oval 19"/>
          <p:cNvSpPr/>
          <p:nvPr/>
        </p:nvSpPr>
        <p:spPr>
          <a:xfrm>
            <a:off x="2213105" y="3146499"/>
            <a:ext cx="2003466" cy="9061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Detailed Project Report</a:t>
            </a:r>
          </a:p>
        </p:txBody>
      </p:sp>
      <p:sp>
        <p:nvSpPr>
          <p:cNvPr id="21" name="Oval 20"/>
          <p:cNvSpPr/>
          <p:nvPr/>
        </p:nvSpPr>
        <p:spPr>
          <a:xfrm>
            <a:off x="2218545" y="4843056"/>
            <a:ext cx="2003466" cy="116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Legal Compliances &amp; Project Execution</a:t>
            </a:r>
          </a:p>
        </p:txBody>
      </p:sp>
      <p:sp>
        <p:nvSpPr>
          <p:cNvPr id="22" name="Oval 21"/>
          <p:cNvSpPr/>
          <p:nvPr/>
        </p:nvSpPr>
        <p:spPr>
          <a:xfrm>
            <a:off x="7989758" y="1456668"/>
            <a:ext cx="2113612" cy="9789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Management Review</a:t>
            </a:r>
          </a:p>
        </p:txBody>
      </p:sp>
      <p:sp>
        <p:nvSpPr>
          <p:cNvPr id="23" name="Oval 22"/>
          <p:cNvSpPr/>
          <p:nvPr/>
        </p:nvSpPr>
        <p:spPr>
          <a:xfrm>
            <a:off x="7975431" y="3146499"/>
            <a:ext cx="2133378" cy="9061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Data Collection &amp; Analysis</a:t>
            </a:r>
          </a:p>
        </p:txBody>
      </p:sp>
      <p:sp>
        <p:nvSpPr>
          <p:cNvPr id="24" name="Oval 23"/>
          <p:cNvSpPr/>
          <p:nvPr/>
        </p:nvSpPr>
        <p:spPr>
          <a:xfrm>
            <a:off x="7969992" y="4875702"/>
            <a:ext cx="2133378" cy="11353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Operation Execution/ Sale </a:t>
            </a:r>
          </a:p>
        </p:txBody>
      </p:sp>
      <p:sp>
        <p:nvSpPr>
          <p:cNvPr id="25" name="Oval 24"/>
          <p:cNvSpPr/>
          <p:nvPr/>
        </p:nvSpPr>
        <p:spPr>
          <a:xfrm>
            <a:off x="5036697" y="4875702"/>
            <a:ext cx="2003466" cy="11353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SOPS &amp; Manpower in Place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8922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Business Development Cycle</a:t>
            </a:r>
          </a:p>
        </p:txBody>
      </p:sp>
      <p:sp>
        <p:nvSpPr>
          <p:cNvPr id="28" name="Oval 27"/>
          <p:cNvSpPr/>
          <p:nvPr/>
        </p:nvSpPr>
        <p:spPr>
          <a:xfrm>
            <a:off x="5036696" y="1456668"/>
            <a:ext cx="2003466" cy="9789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Business Concept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Assessments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EE74666-C75F-4825-A1A9-B5D07E6F19AD}"/>
              </a:ext>
            </a:extLst>
          </p:cNvPr>
          <p:cNvCxnSpPr>
            <a:stCxn id="10" idx="6"/>
            <a:endCxn id="28" idx="2"/>
          </p:cNvCxnSpPr>
          <p:nvPr/>
        </p:nvCxnSpPr>
        <p:spPr>
          <a:xfrm>
            <a:off x="4216572" y="1946129"/>
            <a:ext cx="820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2E5097-35CB-4621-AF35-012146926B76}"/>
              </a:ext>
            </a:extLst>
          </p:cNvPr>
          <p:cNvCxnSpPr>
            <a:stCxn id="28" idx="6"/>
            <a:endCxn id="22" idx="2"/>
          </p:cNvCxnSpPr>
          <p:nvPr/>
        </p:nvCxnSpPr>
        <p:spPr>
          <a:xfrm>
            <a:off x="7040162" y="1946129"/>
            <a:ext cx="949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CE86A9-0481-43CE-9492-EDBD60DD5621}"/>
              </a:ext>
            </a:extLst>
          </p:cNvPr>
          <p:cNvCxnSpPr>
            <a:stCxn id="22" idx="4"/>
            <a:endCxn id="23" idx="0"/>
          </p:cNvCxnSpPr>
          <p:nvPr/>
        </p:nvCxnSpPr>
        <p:spPr>
          <a:xfrm flipH="1">
            <a:off x="9042120" y="2435590"/>
            <a:ext cx="4444" cy="710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2F45B1-3C87-4150-A698-29BF5C53F1FF}"/>
              </a:ext>
            </a:extLst>
          </p:cNvPr>
          <p:cNvCxnSpPr>
            <a:stCxn id="23" idx="4"/>
            <a:endCxn id="24" idx="0"/>
          </p:cNvCxnSpPr>
          <p:nvPr/>
        </p:nvCxnSpPr>
        <p:spPr>
          <a:xfrm flipH="1">
            <a:off x="9036681" y="4052661"/>
            <a:ext cx="5439" cy="823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481566-6B32-4793-88A0-964EEF069763}"/>
              </a:ext>
            </a:extLst>
          </p:cNvPr>
          <p:cNvCxnSpPr>
            <a:cxnSpLocks/>
            <a:stCxn id="24" idx="2"/>
            <a:endCxn id="25" idx="6"/>
          </p:cNvCxnSpPr>
          <p:nvPr/>
        </p:nvCxnSpPr>
        <p:spPr>
          <a:xfrm flipH="1">
            <a:off x="7040163" y="5443379"/>
            <a:ext cx="929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273601-B485-45C1-A4C6-3FE24264A95A}"/>
              </a:ext>
            </a:extLst>
          </p:cNvPr>
          <p:cNvCxnSpPr>
            <a:stCxn id="25" idx="2"/>
            <a:endCxn id="21" idx="6"/>
          </p:cNvCxnSpPr>
          <p:nvPr/>
        </p:nvCxnSpPr>
        <p:spPr>
          <a:xfrm flipH="1" flipV="1">
            <a:off x="4222011" y="5427056"/>
            <a:ext cx="814686" cy="1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31792EA-CC47-4305-8EBD-1CA7DECDBA9A}"/>
              </a:ext>
            </a:extLst>
          </p:cNvPr>
          <p:cNvCxnSpPr>
            <a:stCxn id="21" idx="0"/>
            <a:endCxn id="20" idx="4"/>
          </p:cNvCxnSpPr>
          <p:nvPr/>
        </p:nvCxnSpPr>
        <p:spPr>
          <a:xfrm flipH="1" flipV="1">
            <a:off x="3214838" y="4052661"/>
            <a:ext cx="5440" cy="790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13C8622-A841-45AF-A8A1-26F949CB2E2A}"/>
              </a:ext>
            </a:extLst>
          </p:cNvPr>
          <p:cNvCxnSpPr>
            <a:stCxn id="20" idx="0"/>
            <a:endCxn id="10" idx="4"/>
          </p:cNvCxnSpPr>
          <p:nvPr/>
        </p:nvCxnSpPr>
        <p:spPr>
          <a:xfrm flipV="1">
            <a:off x="3214838" y="2435590"/>
            <a:ext cx="1" cy="710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84761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solidFill>
                  <a:srgbClr val="EC14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08" y="1527586"/>
            <a:ext cx="10987790" cy="4485939"/>
          </a:xfrm>
          <a:solidFill>
            <a:schemeClr val="bg1"/>
          </a:solidFill>
        </p:spPr>
        <p:txBody>
          <a:bodyPr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motivate students to take-up Entrepreneurship as their career.</a:t>
            </a:r>
          </a:p>
          <a:p>
            <a:pPr marL="0" indent="0" algn="just">
              <a:buFont typeface="Wingdings" pitchFamily="2" charset="2"/>
              <a:buChar char="Ø"/>
            </a:pP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pursue students to access self, recourse, and market opportunity.</a:t>
            </a:r>
          </a:p>
          <a:p>
            <a:pPr marL="0" indent="0" algn="just">
              <a:buNone/>
            </a:pP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introduce students with Licensing/Registration/ Approval/ NOC. 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5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“Target to be an employer – not an employee”</a:t>
            </a:r>
          </a:p>
          <a:p>
            <a:pPr marL="0" indent="0" algn="ctr">
              <a:buNone/>
            </a:pPr>
            <a:r>
              <a:rPr lang="en-GB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by</a:t>
            </a:r>
          </a:p>
          <a:p>
            <a:pPr marL="0" indent="0" algn="ctr">
              <a:buNone/>
            </a:pPr>
            <a:r>
              <a:rPr lang="en-GB" sz="3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Shri Narendra Modi</a:t>
            </a:r>
          </a:p>
          <a:p>
            <a:pPr marL="0" indent="0" algn="ctr">
              <a:buNone/>
            </a:pPr>
            <a:r>
              <a:rPr lang="en-GB" sz="3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Prime Minister of India</a:t>
            </a:r>
            <a:endParaRPr lang="en-US" sz="38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8BE6-8BE8-42C8-B233-C73C0A80817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6656"/>
            <a:ext cx="1888761" cy="17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1669BD-C47E-4D33-9DD2-3F5125BC5F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444444"/>
              </a:clrFrom>
              <a:clrTo>
                <a:srgbClr val="44444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pressure="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Oval 1"/>
          <p:cNvSpPr/>
          <p:nvPr/>
        </p:nvSpPr>
        <p:spPr>
          <a:xfrm>
            <a:off x="2818151" y="132081"/>
            <a:ext cx="6705599" cy="65938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39000" endPos="22000" dir="5400000" sy="-100000" algn="bl" rotWithShape="0"/>
                </a:effectLst>
                <a:latin typeface="Times New Roman" panose="02020603050405020304" pitchFamily="18" charset="0"/>
              </a:rPr>
              <a:t>Licenses/Approvals/Registrations Required to Establish Food Processing Industry in India</a:t>
            </a:r>
          </a:p>
        </p:txBody>
      </p:sp>
    </p:spTree>
    <p:extLst>
      <p:ext uri="{BB962C8B-B14F-4D97-AF65-F5344CB8AC3E}">
        <p14:creationId xmlns:p14="http://schemas.microsoft.com/office/powerpoint/2010/main" val="1305598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38C1-262F-48E8-99AC-4FAEA48542F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9789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Key Terms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3F570-AD10-404E-B5AE-EB708F9053EF}"/>
              </a:ext>
            </a:extLst>
          </p:cNvPr>
          <p:cNvSpPr txBox="1"/>
          <p:nvPr/>
        </p:nvSpPr>
        <p:spPr>
          <a:xfrm>
            <a:off x="224852" y="1364105"/>
            <a:ext cx="11602387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FF0000"/>
                </a:solidFill>
              </a:rPr>
              <a:t>Registration</a:t>
            </a:r>
            <a:r>
              <a:rPr lang="en-US" sz="3200" dirty="0"/>
              <a:t> is the act of making an official record of names and other information.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FF0000"/>
                </a:solidFill>
              </a:rPr>
              <a:t>License</a:t>
            </a:r>
            <a:r>
              <a:rPr lang="en-US" sz="3200" dirty="0"/>
              <a:t> is official permission or permit to do, use, or own something.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FF0000"/>
                </a:solidFill>
              </a:rPr>
              <a:t>Approval</a:t>
            </a:r>
            <a:r>
              <a:rPr lang="en-US" sz="3200" dirty="0"/>
              <a:t> is the consent that someone or something is good or acceptable.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FF0000"/>
                </a:solidFill>
              </a:rPr>
              <a:t>Certificate</a:t>
            </a:r>
            <a:r>
              <a:rPr lang="en-US" sz="3200" dirty="0"/>
              <a:t> is a document that serves as written testimony for the truth of something.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FF0000"/>
                </a:solidFill>
              </a:rPr>
              <a:t>No Objection Certificate (NOC</a:t>
            </a:r>
            <a:r>
              <a:rPr lang="en-US" sz="3200" u="sng" dirty="0"/>
              <a:t>)</a:t>
            </a:r>
            <a:r>
              <a:rPr lang="en-US" sz="3200" dirty="0"/>
              <a:t> is a legal document issued from the authority that does not object to the agreement of  a particular certificate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79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E5177-8D39-441C-A66B-2DAD1614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 defTabSz="919163"/>
            <a:r>
              <a:rPr lang="en-US" dirty="0">
                <a:solidFill>
                  <a:schemeClr val="bg1"/>
                </a:solidFill>
              </a:rPr>
              <a:t>How many number of Approval, Registration, Certificate, License &amp; NOC are needed?</a:t>
            </a:r>
            <a:endParaRPr lang="en-IN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22FCFB-BBED-4B3F-909D-BE1EBC5A450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5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3F3A75-B82B-40A3-A285-2C8A40E88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9647"/>
              </p:ext>
            </p:extLst>
          </p:nvPr>
        </p:nvGraphicFramePr>
        <p:xfrm>
          <a:off x="104932" y="299803"/>
          <a:ext cx="10702977" cy="661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199DE9-D6C8-4125-83D0-591DD8F5E288}"/>
              </a:ext>
            </a:extLst>
          </p:cNvPr>
          <p:cNvSpPr txBox="1"/>
          <p:nvPr/>
        </p:nvSpPr>
        <p:spPr>
          <a:xfrm>
            <a:off x="7570033" y="299803"/>
            <a:ext cx="451703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IN" sz="48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4196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FB3F7D7-8308-4677-8DAD-EA2450E0A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459783"/>
              </p:ext>
            </p:extLst>
          </p:nvPr>
        </p:nvGraphicFramePr>
        <p:xfrm>
          <a:off x="7210184" y="2761938"/>
          <a:ext cx="465203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r:id="rId3" imgW="4583880" imgH="3377520" progId="">
                  <p:embed/>
                </p:oleObj>
              </mc:Choice>
              <mc:Fallback>
                <p:oleObj r:id="rId3" imgW="4583880" imgH="3377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10184" y="2761938"/>
                        <a:ext cx="4652032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8941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Key</a:t>
            </a:r>
            <a:endParaRPr lang="en-IN" sz="5400" b="1" dirty="0">
              <a:solidFill>
                <a:srgbClr val="EC14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25" y="1349115"/>
            <a:ext cx="10824148" cy="484182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lphaU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Establishing the legal entity which will carry on the business (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eg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 company)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lphaUcPeriod"/>
            </a:pPr>
            <a:r>
              <a:rPr lang="e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Pre-construction of manufacturing unit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lphaUcPeriod"/>
            </a:pPr>
            <a:r>
              <a:rPr lang="e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Post-construction of manufacturing unit 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lphaU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Post-commencement of operations</a:t>
            </a:r>
            <a:endParaRPr lang="e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4B18AE-CEF9-45D1-ABF8-BCBE58FAB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64" b="22347"/>
          <a:stretch/>
        </p:blipFill>
        <p:spPr>
          <a:xfrm>
            <a:off x="-240632" y="0"/>
            <a:ext cx="12609095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818151" y="132081"/>
            <a:ext cx="6705599" cy="65938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7000" endPos="30000" dir="5400000" sy="-100000" algn="bl" rotWithShape="0"/>
                </a:effectLst>
                <a:latin typeface="Times New Roman" panose="02020603050405020304" pitchFamily="18" charset="0"/>
              </a:rPr>
              <a:t>Section - A</a:t>
            </a:r>
          </a:p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7000" endPos="30000" dir="5400000" sy="-100000" algn="bl" rotWithShape="0"/>
                </a:effectLst>
                <a:latin typeface="Times New Roman" panose="02020603050405020304" pitchFamily="18" charset="0"/>
              </a:rPr>
              <a:t>Establishing the legal entity which will carry on the business</a:t>
            </a:r>
          </a:p>
        </p:txBody>
      </p:sp>
    </p:spTree>
    <p:extLst>
      <p:ext uri="{BB962C8B-B14F-4D97-AF65-F5344CB8AC3E}">
        <p14:creationId xmlns:p14="http://schemas.microsoft.com/office/powerpoint/2010/main" val="422894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718457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A. Establishing the legal entity which will carry on the business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613706"/>
              </p:ext>
            </p:extLst>
          </p:nvPr>
        </p:nvGraphicFramePr>
        <p:xfrm>
          <a:off x="0" y="718456"/>
          <a:ext cx="12191999" cy="613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348">
                  <a:extLst>
                    <a:ext uri="{9D8B030D-6E8A-4147-A177-3AD203B41FA5}">
                      <a16:colId xmlns:a16="http://schemas.microsoft.com/office/drawing/2014/main" val="2112203440"/>
                    </a:ext>
                  </a:extLst>
                </a:gridCol>
                <a:gridCol w="6254184">
                  <a:extLst>
                    <a:ext uri="{9D8B030D-6E8A-4147-A177-3AD203B41FA5}">
                      <a16:colId xmlns:a16="http://schemas.microsoft.com/office/drawing/2014/main" val="3689896100"/>
                    </a:ext>
                  </a:extLst>
                </a:gridCol>
                <a:gridCol w="4745467">
                  <a:extLst>
                    <a:ext uri="{9D8B030D-6E8A-4147-A177-3AD203B41FA5}">
                      <a16:colId xmlns:a16="http://schemas.microsoft.com/office/drawing/2014/main" val="1852659601"/>
                    </a:ext>
                  </a:extLst>
                </a:gridCol>
              </a:tblGrid>
              <a:tr h="8500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Step No.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Approvals/Clearances Required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Concerned Department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30426"/>
                  </a:ext>
                </a:extLst>
              </a:tr>
              <a:tr h="1227909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IN" sz="2400" b="1" i="0" u="none" strike="noStrike" kern="1200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DIN</a:t>
                      </a:r>
                      <a:r>
                        <a:rPr lang="en-IN" sz="2400" b="0" i="0" u="none" strike="noStrike" kern="1200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(director identification number)</a:t>
                      </a:r>
                      <a:r>
                        <a:rPr lang="en-IN" sz="2400" b="0" i="0" u="none" strike="noStrike" kern="1200" cap="non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endParaRPr lang="en-US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Times New Roman" panose="02020603050405020304" pitchFamily="18" charset="0"/>
                        </a:rPr>
                        <a:t>Registrar of Companies 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ROC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http://www.mca.gov.in/MinistryV2/registrarofcompanies.html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232762"/>
                  </a:ext>
                </a:extLst>
              </a:tr>
              <a:tr h="1227909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i="0" u="none" strike="noStrike" kern="1200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DSC</a:t>
                      </a:r>
                      <a:r>
                        <a:rPr lang="en-IN" sz="2400" b="0" i="0" u="none" strike="noStrike" kern="1200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(digital signature certificate is required.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Times New Roman" panose="02020603050405020304" pitchFamily="18" charset="0"/>
                        </a:rPr>
                        <a:t>Registrar of Companies 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ROC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http://www.mca.gov.in/MinistryV2/registrarofcompanies.html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656623"/>
                  </a:ext>
                </a:extLst>
              </a:tr>
              <a:tr h="1605727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Incorporation of a company</a:t>
                      </a:r>
                      <a:endParaRPr lang="en-US" sz="24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Approval of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the company name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Appointing of directors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Providing for a registered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latin typeface="Times New Roman" panose="02020603050405020304" pitchFamily="18" charset="0"/>
                        </a:rPr>
                        <a:t>Registrar of Companies 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I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ROC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http://www.mca.gov.in/MinistryV2/registrarofcompanies.html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856502"/>
                  </a:ext>
                </a:extLst>
              </a:tr>
              <a:tr h="1227909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PAN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Permanent Account Number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Central Board of Direct Taxes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https://www.incometaxindia.gov.in/pages/default.aspx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911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60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636307-CA3F-42B1-9EFF-4A88053C0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40673"/>
              </p:ext>
            </p:extLst>
          </p:nvPr>
        </p:nvGraphicFramePr>
        <p:xfrm>
          <a:off x="0" y="718456"/>
          <a:ext cx="12191999" cy="61395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2348">
                  <a:extLst>
                    <a:ext uri="{9D8B030D-6E8A-4147-A177-3AD203B41FA5}">
                      <a16:colId xmlns:a16="http://schemas.microsoft.com/office/drawing/2014/main" val="957784858"/>
                    </a:ext>
                  </a:extLst>
                </a:gridCol>
                <a:gridCol w="6254184">
                  <a:extLst>
                    <a:ext uri="{9D8B030D-6E8A-4147-A177-3AD203B41FA5}">
                      <a16:colId xmlns:a16="http://schemas.microsoft.com/office/drawing/2014/main" val="3120488980"/>
                    </a:ext>
                  </a:extLst>
                </a:gridCol>
                <a:gridCol w="4745467">
                  <a:extLst>
                    <a:ext uri="{9D8B030D-6E8A-4147-A177-3AD203B41FA5}">
                      <a16:colId xmlns:a16="http://schemas.microsoft.com/office/drawing/2014/main" val="835307330"/>
                    </a:ext>
                  </a:extLst>
                </a:gridCol>
              </a:tblGrid>
              <a:tr h="1490642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TAN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Tax Deduction Account Number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Income Tax Department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https://www.incometaxindia.gov.in/pages/default.aspx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851362"/>
                  </a:ext>
                </a:extLst>
              </a:tr>
              <a:tr h="3158259"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IEM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Acknowledgement of Industrial Entrepreneur Memorandum (IEM) [Part I].  </a:t>
                      </a:r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The promoter can file IEM in following categories: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 setup</a:t>
                      </a:r>
                      <a:r>
                        <a:rPr lang="en-IN" sz="2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new</a:t>
                      </a:r>
                      <a:r>
                        <a:rPr lang="en-IN" sz="2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factory</a:t>
                      </a:r>
                      <a:endParaRPr lang="en-IN" sz="2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 expand</a:t>
                      </a:r>
                      <a:r>
                        <a:rPr lang="en-IN" sz="2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existing factory</a:t>
                      </a:r>
                      <a:endParaRPr lang="en-IN" sz="2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 manufacture a new article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To graduate</a:t>
                      </a:r>
                      <a:r>
                        <a:rPr lang="en-IN" sz="2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from</a:t>
                      </a:r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SSI units to</a:t>
                      </a:r>
                      <a:r>
                        <a:rPr lang="en-IN" sz="2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a</a:t>
                      </a:r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large scale industry.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District Industry Centre for Small Scale Industries (SSI)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Secretariat of Industrial Assistance (SIA) for medium and large industries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IN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https://dipp.gov.in/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909771"/>
                  </a:ext>
                </a:extLst>
              </a:tr>
              <a:tr h="1490642"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GST -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GST Authority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http://www.gstcouncil.gov.in/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56712"/>
                  </a:ext>
                </a:extLst>
              </a:tr>
            </a:tbl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11CCEEBD-6F8B-4E8A-A4E2-183C6FB7343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184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A. Establishing the legal entity which will carry on the business</a:t>
            </a:r>
          </a:p>
        </p:txBody>
      </p:sp>
    </p:spTree>
    <p:extLst>
      <p:ext uri="{BB962C8B-B14F-4D97-AF65-F5344CB8AC3E}">
        <p14:creationId xmlns:p14="http://schemas.microsoft.com/office/powerpoint/2010/main" val="1985137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A767B-5B2E-473D-8995-7B39C067F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64" b="22347"/>
          <a:stretch/>
        </p:blipFill>
        <p:spPr>
          <a:xfrm>
            <a:off x="-240632" y="0"/>
            <a:ext cx="12609095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743200" y="179883"/>
            <a:ext cx="6705599" cy="65057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8000" dir="5400000" sy="-100000" algn="bl" rotWithShape="0"/>
                </a:effectLst>
                <a:latin typeface="Times New Roman" panose="02020603050405020304" pitchFamily="18" charset="0"/>
              </a:rPr>
              <a:t>Section - B</a:t>
            </a:r>
          </a:p>
          <a:p>
            <a:pPr algn="ctr"/>
            <a:r>
              <a:rPr lang="en-IN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8000" dir="5400000" sy="-100000" algn="bl" rotWithShape="0"/>
                </a:effectLst>
                <a:latin typeface="Times New Roman" panose="02020603050405020304" pitchFamily="18" charset="0"/>
              </a:rPr>
              <a:t>Pre-construction phase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8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7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718457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  <a:sp3d extrusionH="57150">
              <a:bevelT w="38100" h="38100"/>
            </a:sp3d>
          </a:bodyPr>
          <a:lstStyle/>
          <a:p>
            <a:r>
              <a:rPr lang="en-US" sz="48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B. </a:t>
            </a:r>
            <a:r>
              <a:rPr lang="en-IN" sz="48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Pre-Construction Phase</a:t>
            </a:r>
          </a:p>
          <a:p>
            <a:endParaRPr lang="en-US" sz="1200" b="1" dirty="0">
              <a:solidFill>
                <a:srgbClr val="EC1433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097411"/>
              </p:ext>
            </p:extLst>
          </p:nvPr>
        </p:nvGraphicFramePr>
        <p:xfrm>
          <a:off x="0" y="718456"/>
          <a:ext cx="12192000" cy="6735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69">
                  <a:extLst>
                    <a:ext uri="{9D8B030D-6E8A-4147-A177-3AD203B41FA5}">
                      <a16:colId xmlns:a16="http://schemas.microsoft.com/office/drawing/2014/main" val="2112203440"/>
                    </a:ext>
                  </a:extLst>
                </a:gridCol>
                <a:gridCol w="5352399">
                  <a:extLst>
                    <a:ext uri="{9D8B030D-6E8A-4147-A177-3AD203B41FA5}">
                      <a16:colId xmlns:a16="http://schemas.microsoft.com/office/drawing/2014/main" val="3689896100"/>
                    </a:ext>
                  </a:extLst>
                </a:gridCol>
                <a:gridCol w="5667632">
                  <a:extLst>
                    <a:ext uri="{9D8B030D-6E8A-4147-A177-3AD203B41FA5}">
                      <a16:colId xmlns:a16="http://schemas.microsoft.com/office/drawing/2014/main" val="1852659601"/>
                    </a:ext>
                  </a:extLst>
                </a:gridCol>
              </a:tblGrid>
              <a:tr h="834471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Step No.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Approvals/Clearances Required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Department to be Approached and Consulted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30426"/>
                  </a:ext>
                </a:extLst>
              </a:tr>
              <a:tr h="101990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Land Acquisition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and usage related clearances</a:t>
                      </a:r>
                      <a:endParaRPr lang="en-IN" sz="20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</a:rPr>
                        <a:t>State Directorate of Industries (DI)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</a:rPr>
                        <a:t>Department of Town and Country Planning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</a:rPr>
                        <a:t>Local authority/ District Collector </a:t>
                      </a:r>
                      <a:endParaRPr lang="en-IN" sz="20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970494"/>
                  </a:ext>
                </a:extLst>
              </a:tr>
              <a:tr h="1638035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CTE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- Consent to Establish (CTE) for setting up 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Factory / Building Premises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Installation of Plant &amp; Machinery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Consent under Water and Air Pollution Control Acts.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State Pollution Control Board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https://www.dpcc.delhigovt.nic.in/indexdup.php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656623"/>
                  </a:ext>
                </a:extLst>
              </a:tr>
              <a:tr h="1019909"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Land Clearance and  a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pproval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building layout &amp; construction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endParaRPr lang="en-US" sz="20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NOC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to</a:t>
                      </a:r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commence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construction activity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Land Occupancy certificate (from local authority)</a:t>
                      </a:r>
                      <a:endParaRPr lang="en-IN" sz="20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District Town Planner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Municipal and local authorities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Inspector of Factories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241049"/>
                  </a:ext>
                </a:extLst>
              </a:tr>
              <a:tr h="710846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</a:rPr>
                        <a:t>Approval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of</a:t>
                      </a:r>
                      <a:r>
                        <a:rPr lang="en-US" sz="2000" dirty="0">
                          <a:latin typeface="Times New Roman" panose="02020603050405020304" pitchFamily="18" charset="0"/>
                        </a:rPr>
                        <a:t> Fire Safety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State </a:t>
                      </a:r>
                      <a:r>
                        <a:rPr lang="en-I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department/ directorate of fire services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http://dfs.delhigovt.nic.in/home/Delhi-Fire-Services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13281"/>
                  </a:ext>
                </a:extLst>
              </a:tr>
              <a:tr h="916375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Permission for electricity connection and water use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State Electricity Board </a:t>
                      </a:r>
                      <a:endParaRPr lang="en-IN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http://www.derc.gov.in/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797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5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03F927-9855-4481-8702-FCAA0FDA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8BE6-8BE8-42C8-B233-C73C0A80817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94D3169-3BB2-4A91-AD32-2DB321D43279}"/>
              </a:ext>
            </a:extLst>
          </p:cNvPr>
          <p:cNvSpPr txBox="1">
            <a:spLocks/>
          </p:cNvSpPr>
          <p:nvPr/>
        </p:nvSpPr>
        <p:spPr>
          <a:xfrm>
            <a:off x="0" y="17585"/>
            <a:ext cx="12192000" cy="9789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0"/>
                <a:solidFill>
                  <a:srgbClr val="EC1433"/>
                </a:solidFill>
                <a:latin typeface="Times New Roman" panose="02020603050405020304" pitchFamily="18" charset="0"/>
              </a:rPr>
              <a:t>How Idea Pops-up in Mind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FA927-989D-4CEA-9F7A-A3EA946AAA00}"/>
              </a:ext>
            </a:extLst>
          </p:cNvPr>
          <p:cNvSpPr txBox="1"/>
          <p:nvPr/>
        </p:nvSpPr>
        <p:spPr>
          <a:xfrm>
            <a:off x="792480" y="1423227"/>
            <a:ext cx="10134600" cy="53245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n w="0"/>
                <a:latin typeface="Times New Roman" panose="02020603050405020304" pitchFamily="18" charset="0"/>
              </a:rPr>
              <a:t>Gut </a:t>
            </a:r>
            <a:r>
              <a:rPr lang="en-US" sz="2800" b="1" dirty="0" smtClean="0">
                <a:ln w="0"/>
                <a:latin typeface="Times New Roman" panose="02020603050405020304" pitchFamily="18" charset="0"/>
              </a:rPr>
              <a:t>Feeling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n w="0"/>
                <a:latin typeface="Times New Roman" panose="02020603050405020304" pitchFamily="18" charset="0"/>
              </a:rPr>
              <a:t>Market </a:t>
            </a:r>
            <a:r>
              <a:rPr lang="en-US" sz="2800" b="1" dirty="0">
                <a:ln w="0"/>
                <a:latin typeface="Times New Roman" panose="02020603050405020304" pitchFamily="18" charset="0"/>
              </a:rPr>
              <a:t>Research &amp; Survey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n w="0"/>
                <a:latin typeface="Times New Roman" panose="02020603050405020304" pitchFamily="18" charset="0"/>
              </a:rPr>
              <a:t>Work Experience in the Business Segment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n w="0"/>
                <a:latin typeface="Times New Roman" panose="02020603050405020304" pitchFamily="18" charset="0"/>
              </a:rPr>
              <a:t>Diversification of Family Business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n w="0"/>
                <a:latin typeface="Times New Roman" panose="02020603050405020304" pitchFamily="18" charset="0"/>
              </a:rPr>
              <a:t>Expansion of Family Business – inn allied business </a:t>
            </a:r>
            <a:r>
              <a:rPr lang="en-US" sz="2800" b="1" dirty="0" smtClean="0">
                <a:ln w="0"/>
                <a:latin typeface="Times New Roman" panose="02020603050405020304" pitchFamily="18" charset="0"/>
              </a:rPr>
              <a:t>segment</a:t>
            </a:r>
          </a:p>
          <a:p>
            <a:pPr algn="just">
              <a:lnSpc>
                <a:spcPct val="150000"/>
              </a:lnSpc>
            </a:pPr>
            <a:endParaRPr lang="en-US" sz="1200" b="1" dirty="0">
              <a:ln w="0"/>
              <a:latin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“If your mind can conceive it, your heart can believe it, then you can achieve it</a:t>
            </a:r>
            <a:r>
              <a:rPr lang="en-IN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.”</a:t>
            </a:r>
          </a:p>
          <a:p>
            <a:pPr algn="ctr"/>
            <a:endParaRPr lang="en-IN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“No idea is a small idea” -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Dhirubhai</a:t>
            </a:r>
            <a:r>
              <a:rPr lang="en-US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Ambani</a:t>
            </a:r>
            <a:endParaRPr lang="en-IN" sz="2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0F11F-E34A-4CA6-BA38-F569BB8FA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64" b="22347"/>
          <a:stretch/>
        </p:blipFill>
        <p:spPr>
          <a:xfrm>
            <a:off x="-240632" y="0"/>
            <a:ext cx="12609095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743200" y="164893"/>
            <a:ext cx="6705599" cy="65357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48000" endPos="28000" dir="5400000" sy="-100000" algn="bl" rotWithShape="0"/>
                </a:effectLst>
                <a:latin typeface="Times New Roman" panose="02020603050405020304" pitchFamily="18" charset="0"/>
              </a:rPr>
              <a:t>Section - C</a:t>
            </a:r>
          </a:p>
          <a:p>
            <a:pPr algn="ctr"/>
            <a:r>
              <a:rPr lang="en-IN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48000" endPos="28000" dir="5400000" sy="-100000" algn="bl" rotWithShape="0"/>
                </a:effectLst>
                <a:latin typeface="Times New Roman" panose="02020603050405020304" pitchFamily="18" charset="0"/>
              </a:rPr>
              <a:t>Post-construction phase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48000" endPos="28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59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718457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en-US" sz="48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C. Post Construction Phase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660942"/>
              </p:ext>
            </p:extLst>
          </p:nvPr>
        </p:nvGraphicFramePr>
        <p:xfrm>
          <a:off x="0" y="718456"/>
          <a:ext cx="12191999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348">
                  <a:extLst>
                    <a:ext uri="{9D8B030D-6E8A-4147-A177-3AD203B41FA5}">
                      <a16:colId xmlns:a16="http://schemas.microsoft.com/office/drawing/2014/main" val="2112203440"/>
                    </a:ext>
                  </a:extLst>
                </a:gridCol>
                <a:gridCol w="6254184">
                  <a:extLst>
                    <a:ext uri="{9D8B030D-6E8A-4147-A177-3AD203B41FA5}">
                      <a16:colId xmlns:a16="http://schemas.microsoft.com/office/drawing/2014/main" val="3689896100"/>
                    </a:ext>
                  </a:extLst>
                </a:gridCol>
                <a:gridCol w="4745467">
                  <a:extLst>
                    <a:ext uri="{9D8B030D-6E8A-4147-A177-3AD203B41FA5}">
                      <a16:colId xmlns:a16="http://schemas.microsoft.com/office/drawing/2014/main" val="1852659601"/>
                    </a:ext>
                  </a:extLst>
                </a:gridCol>
              </a:tblGrid>
              <a:tr h="725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Step No.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Approvals/Clearances Required </a:t>
                      </a:r>
                    </a:p>
                    <a:p>
                      <a:pPr algn="ctr"/>
                      <a:endParaRPr lang="en-IN" sz="2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</a:rPr>
                        <a:t>Department to be Approached and Consulted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30426"/>
                  </a:ext>
                </a:extLst>
              </a:tr>
              <a:tr h="88667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License to operate a “food business” under the Food Safety and Standards Act, 2006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- FSSAI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Officers under Food Safety and Standards Authority of India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https://www.fssai.gov.in/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232762"/>
                  </a:ext>
                </a:extLst>
              </a:tr>
              <a:tr h="88667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Consent to Operate an industry under the Water (Prevention and Control of Pollution) Act, and the Air (Prevention and Control of Pollution) Acts.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State Pollution Control Board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https://www.dpcc.delhigovt.nic.in/indexdup.php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10635"/>
                  </a:ext>
                </a:extLst>
              </a:tr>
              <a:tr h="1155361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License to work a factory under the Factories Act, 1948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Directorate of Industrial Safety and Health (DISH)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https://dish.tn.gov.in/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415099"/>
                  </a:ext>
                </a:extLst>
              </a:tr>
              <a:tr h="88667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Consent of Establish (NOC)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State Pollution Control Board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https://www.dpcc.delhigovt.nic.in/indexdup.php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131378"/>
                  </a:ext>
                </a:extLst>
              </a:tr>
              <a:tr h="88667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BIS Certification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Regional Office of the Bureau of Indian Standards (BIS)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https://bis.gov.in/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041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5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093553"/>
              </p:ext>
            </p:extLst>
          </p:nvPr>
        </p:nvGraphicFramePr>
        <p:xfrm>
          <a:off x="0" y="718456"/>
          <a:ext cx="12192001" cy="61395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1893">
                  <a:extLst>
                    <a:ext uri="{9D8B030D-6E8A-4147-A177-3AD203B41FA5}">
                      <a16:colId xmlns:a16="http://schemas.microsoft.com/office/drawing/2014/main" val="2112203440"/>
                    </a:ext>
                  </a:extLst>
                </a:gridCol>
                <a:gridCol w="5255194">
                  <a:extLst>
                    <a:ext uri="{9D8B030D-6E8A-4147-A177-3AD203B41FA5}">
                      <a16:colId xmlns:a16="http://schemas.microsoft.com/office/drawing/2014/main" val="3689896100"/>
                    </a:ext>
                  </a:extLst>
                </a:gridCol>
                <a:gridCol w="5934914">
                  <a:extLst>
                    <a:ext uri="{9D8B030D-6E8A-4147-A177-3AD203B41FA5}">
                      <a16:colId xmlns:a16="http://schemas.microsoft.com/office/drawing/2014/main" val="1852659601"/>
                    </a:ext>
                  </a:extLst>
                </a:gridCol>
              </a:tblGrid>
              <a:tr h="1430395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Final Fire Approval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State 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department / directorate of fire services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http://dfs.delhigovt.nic.in/home/Delhi-Fire-Services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656623"/>
                  </a:ext>
                </a:extLst>
              </a:tr>
              <a:tr h="1408236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Building Completion Certificate (BCC) / Occupancy certificate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Local Municipal Authority</a:t>
                      </a:r>
                      <a:endParaRPr lang="en-I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14847"/>
                  </a:ext>
                </a:extLst>
              </a:tr>
              <a:tr h="1430395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Certificate of verification of electronic  weighing machine under the Legal Metrology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Legal metrology inspector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Department of Consumer Affairs, Food and Public Distribution</a:t>
                      </a:r>
                      <a:endParaRPr lang="en-IN" sz="24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66802"/>
                  </a:ext>
                </a:extLst>
              </a:tr>
              <a:tr h="1870517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IBR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Cerificate</a:t>
                      </a:r>
                      <a:r>
                        <a:rPr lang="en-IN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IN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Boiler registration under the Indian Boilers Act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IBR - 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Indian Boiler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Certified</a:t>
                      </a:r>
                      <a:r>
                        <a:rPr lang="en-IN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by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company approved by Central 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Boiler Board (CBB)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943064"/>
                  </a:ext>
                </a:extLst>
              </a:tr>
            </a:tbl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003FF776-622E-4590-BCB0-A09853E624B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184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Autofit/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EC1433"/>
                </a:solidFill>
                <a:latin typeface="Times New Roman" panose="02020603050405020304" pitchFamily="18" charset="0"/>
              </a:rPr>
              <a:t>C. Post Construction Phase</a:t>
            </a:r>
            <a:endParaRPr lang="en-US" sz="4800" b="1" dirty="0">
              <a:solidFill>
                <a:srgbClr val="EC14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546C0-F9C0-427C-918B-5DFD264B4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64" b="22347"/>
          <a:stretch/>
        </p:blipFill>
        <p:spPr>
          <a:xfrm>
            <a:off x="-240632" y="0"/>
            <a:ext cx="12609095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743200" y="134911"/>
            <a:ext cx="6705599" cy="65357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45000" endPos="30000" dir="5400000" sy="-100000" algn="bl" rotWithShape="0"/>
                </a:effectLst>
                <a:latin typeface="Times New Roman" panose="02020603050405020304" pitchFamily="18" charset="0"/>
              </a:rPr>
              <a:t>Section - D</a:t>
            </a:r>
          </a:p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45000" endPos="30000" dir="5400000" sy="-100000" algn="bl" rotWithShape="0"/>
                </a:effectLst>
                <a:latin typeface="Times New Roman" panose="02020603050405020304" pitchFamily="18" charset="0"/>
              </a:rPr>
              <a:t>Post-Commencement of Operations</a:t>
            </a:r>
            <a:endParaRPr lang="en-IN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45000" endPos="30000" dir="5400000" sy="-100000" algn="bl" rotWithShape="0"/>
              </a:effectLst>
              <a:latin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45000" endPos="30000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718457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en-US" sz="44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D. Post Commencement of Operation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622171"/>
              </p:ext>
            </p:extLst>
          </p:nvPr>
        </p:nvGraphicFramePr>
        <p:xfrm>
          <a:off x="0" y="718456"/>
          <a:ext cx="12191999" cy="637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348">
                  <a:extLst>
                    <a:ext uri="{9D8B030D-6E8A-4147-A177-3AD203B41FA5}">
                      <a16:colId xmlns:a16="http://schemas.microsoft.com/office/drawing/2014/main" val="2112203440"/>
                    </a:ext>
                  </a:extLst>
                </a:gridCol>
                <a:gridCol w="5478275">
                  <a:extLst>
                    <a:ext uri="{9D8B030D-6E8A-4147-A177-3AD203B41FA5}">
                      <a16:colId xmlns:a16="http://schemas.microsoft.com/office/drawing/2014/main" val="3689896100"/>
                    </a:ext>
                  </a:extLst>
                </a:gridCol>
                <a:gridCol w="5521376">
                  <a:extLst>
                    <a:ext uri="{9D8B030D-6E8A-4147-A177-3AD203B41FA5}">
                      <a16:colId xmlns:a16="http://schemas.microsoft.com/office/drawing/2014/main" val="1852659601"/>
                    </a:ext>
                  </a:extLst>
                </a:gridCol>
              </a:tblGrid>
              <a:tr h="1551489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latin typeface="Times New Roman" panose="02020603050405020304" pitchFamily="18" charset="0"/>
                        </a:rPr>
                        <a:t>Step No.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>
                          <a:latin typeface="Times New Roman" panose="02020603050405020304" pitchFamily="18" charset="0"/>
                        </a:rPr>
                        <a:t>Approvals/Clearances Required </a:t>
                      </a:r>
                    </a:p>
                    <a:p>
                      <a:pPr algn="ctr"/>
                      <a:endParaRPr lang="en-IN" sz="28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>
                          <a:latin typeface="Times New Roman" panose="02020603050405020304" pitchFamily="18" charset="0"/>
                        </a:rPr>
                        <a:t>Concerned Department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30426"/>
                  </a:ext>
                </a:extLst>
              </a:tr>
              <a:tr h="1524053">
                <a:tc>
                  <a:txBody>
                    <a:bodyPr/>
                    <a:lstStyle/>
                    <a:p>
                      <a:pPr algn="ctr"/>
                      <a:r>
                        <a:rPr lang="en-IN" sz="2000" baseline="0" dirty="0"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Import Export Code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marR="0" indent="-1857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Set of guidelines and instructions as per Exim Policy or Foreign Trade Policy</a:t>
                      </a:r>
                    </a:p>
                    <a:p>
                      <a:pPr marL="185738" marR="0" indent="-1857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Applicable for a period of 5 years under Section 5 of the Foreign Trade Act 1992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(Directorate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General of Foreign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Trade)</a:t>
                      </a:r>
                      <a:endParaRPr lang="en-IN" sz="20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78381"/>
                  </a:ext>
                </a:extLst>
              </a:tr>
              <a:tr h="3206409">
                <a:tc>
                  <a:txBody>
                    <a:bodyPr/>
                    <a:lstStyle/>
                    <a:p>
                      <a:pPr algn="ctr"/>
                      <a:r>
                        <a:rPr lang="en-IN" baseline="0" dirty="0"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Registrations under various labour laws such as: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Employees’ Provident Funds and Miscellaneous Provident Act, 1952,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Employees’ State Insurance Act, 1948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Contract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Labour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(Regulation and Abolition) Act, 1970. etc. as applicable</a:t>
                      </a:r>
                      <a:endParaRPr lang="en-IN" sz="2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IN" sz="2400" b="0" dirty="0" smtClean="0">
                          <a:solidFill>
                            <a:srgbClr val="FF0000"/>
                          </a:solidFill>
                        </a:rPr>
                        <a:t>EPF </a:t>
                      </a:r>
                      <a:r>
                        <a:rPr lang="en-US" sz="20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 up a sufficient permanent fund for employees’ retirement.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Employees’ State Insurance Act benefits in case of sickness, maternity and employment injury.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 </a:t>
                      </a:r>
                      <a:r>
                        <a:rPr lang="en-US" sz="20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Labour</a:t>
                      </a:r>
                      <a:r>
                        <a:rPr lang="en-US" sz="20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Regulation and Abolition Act, 1970 to prevent exploitation of contract </a:t>
                      </a:r>
                      <a:r>
                        <a:rPr lang="en-US" sz="20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labour</a:t>
                      </a:r>
                      <a:r>
                        <a:rPr lang="en-US" sz="20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 providing better conditions of work.</a:t>
                      </a:r>
                      <a:endParaRPr lang="en-IN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r>
                        <a:rPr lang="en-IN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(Relevant </a:t>
                      </a:r>
                      <a:r>
                        <a:rPr lang="en-IN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labour </a:t>
                      </a:r>
                      <a:r>
                        <a:rPr lang="en-IN" sz="20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authorities)</a:t>
                      </a:r>
                      <a:endParaRPr lang="en-IN" sz="20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609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718457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18456"/>
          <a:ext cx="12192000" cy="61395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112203440"/>
                    </a:ext>
                  </a:extLst>
                </a:gridCol>
              </a:tblGrid>
              <a:tr h="613954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NOTES:-</a:t>
                      </a:r>
                    </a:p>
                    <a:p>
                      <a:pPr marL="457200" indent="-457200" algn="just">
                        <a:buAutoNum type="arabicPeriod"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The timing for obtaining each registration may be fluid and will differ on a case to case basis depending on the  requirements and business model chosen by the relevant company. </a:t>
                      </a:r>
                    </a:p>
                    <a:p>
                      <a:pPr marL="457200" indent="-457200" algn="just">
                        <a:buAutoNum type="arabicPeriod"/>
                      </a:pPr>
                      <a:endParaRPr lang="en-US" sz="28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457200" indent="-457200" algn="just">
                        <a:buAutoNum type="arabicPeriod"/>
                      </a:pP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The chart above shows is an indicative list of key permissions required to start and operate a food processing Industry in India. There could be specific registrations required depending on the size of investment, location / zone of the industry, nature of food item to be processed. Some of the specific registrations for which are not provided for above are: (</a:t>
                      </a:r>
                      <a:r>
                        <a:rPr lang="en-US" sz="2800" b="0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 MSME Registration, (ii) SEZ registration, (iii) registration for any incentive schemes,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128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9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718457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Disclaimer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18456"/>
          <a:ext cx="12191999" cy="61395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2112203440"/>
                    </a:ext>
                  </a:extLst>
                </a:gridCol>
              </a:tblGrid>
              <a:tr h="6139544">
                <a:tc>
                  <a:txBody>
                    <a:bodyPr/>
                    <a:lstStyle/>
                    <a:p>
                      <a:pPr algn="just"/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This presentation is solely for informational purposes. The contents of this presentation are not, and are not intended to be legal advice. The reader / audience should seek specific legal advice by a counsel licensed to practice in India.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830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1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13221" y="132081"/>
            <a:ext cx="6810530" cy="51294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Self-Assessment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09B59F-BA8C-406D-B5D8-C5A636C7EBA5}"/>
              </a:ext>
            </a:extLst>
          </p:cNvPr>
          <p:cNvSpPr/>
          <p:nvPr/>
        </p:nvSpPr>
        <p:spPr>
          <a:xfrm>
            <a:off x="959370" y="5650574"/>
            <a:ext cx="1058305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“The </a:t>
            </a: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pursuit of  opportunity without regard to resources currently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controlled</a:t>
            </a:r>
            <a:r>
              <a:rPr lang="en-IN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.”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- Howard </a:t>
            </a:r>
            <a:r>
              <a:rPr lang="en-US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Stevenson (Harvard</a:t>
            </a:r>
            <a:r>
              <a:rPr lang="en-US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endParaRPr lang="en-IN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6DD87D9-3B7B-4E24-88E1-FDA6A6D5D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37589"/>
              </p:ext>
            </p:extLst>
          </p:nvPr>
        </p:nvGraphicFramePr>
        <p:xfrm>
          <a:off x="8649216" y="1419251"/>
          <a:ext cx="3542784" cy="47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r:id="rId3" imgW="4571280" imgH="6158520" progId="">
                  <p:embed/>
                </p:oleObj>
              </mc:Choice>
              <mc:Fallback>
                <p:oleObj r:id="rId3" imgW="4571280" imgH="6158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49216" y="1419251"/>
                        <a:ext cx="3542784" cy="477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6"/>
            <a:ext cx="12192000" cy="1058941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rgbClr val="EC1433"/>
                </a:solidFill>
                <a:latin typeface="Times New Roman" panose="02020603050405020304" pitchFamily="18" charset="0"/>
              </a:rPr>
              <a:t>Ask questions to yourself before starting business</a:t>
            </a:r>
            <a:endParaRPr lang="en-IN" b="1" dirty="0">
              <a:ln/>
              <a:solidFill>
                <a:srgbClr val="EC14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04" y="1384456"/>
            <a:ext cx="10515600" cy="5256187"/>
          </a:xfrm>
        </p:spPr>
        <p:txBody>
          <a:bodyPr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2950" indent="-742950" algn="just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Am I a visionary?</a:t>
            </a:r>
          </a:p>
          <a:p>
            <a:pPr marL="742950" indent="-742950" algn="just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Am I focused enough?</a:t>
            </a:r>
          </a:p>
          <a:p>
            <a:pPr marL="742950" indent="-742950" algn="just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Am I determined enough?</a:t>
            </a:r>
          </a:p>
          <a:p>
            <a:pPr marL="742950" indent="-742950" algn="just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Am I energetic enough?</a:t>
            </a:r>
          </a:p>
          <a:p>
            <a:pPr marL="742950" indent="-742950" algn="just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Am I a risk-taker?</a:t>
            </a:r>
          </a:p>
          <a:p>
            <a:pPr marL="742950" indent="-742950" algn="just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Am I self-confident?</a:t>
            </a:r>
          </a:p>
          <a:p>
            <a:pPr marL="742950" indent="-742950" algn="just">
              <a:buFont typeface="+mj-lt"/>
              <a:buAutoNum type="arabicPeriod" startAt="8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Am I creative? Do I have tolerance for failure?</a:t>
            </a:r>
          </a:p>
          <a:p>
            <a:pPr marL="742950" indent="-742950" algn="just">
              <a:buFont typeface="+mj-lt"/>
              <a:buAutoNum type="arabicPeriod" startAt="8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Do I have tolerance for ambiguity?</a:t>
            </a:r>
          </a:p>
          <a:p>
            <a:pPr marL="742950" indent="-742950" algn="just">
              <a:buFont typeface="+mj-lt"/>
              <a:buAutoNum type="arabicPeriod" startAt="8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Do I have experience in the field?</a:t>
            </a:r>
          </a:p>
          <a:p>
            <a:pPr marL="742950" indent="-742950" algn="just">
              <a:buFont typeface="+mj-lt"/>
              <a:buAutoNum type="arabicPeriod" startAt="8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Do I have resources – finance, collateral?</a:t>
            </a:r>
          </a:p>
        </p:txBody>
      </p:sp>
    </p:spTree>
    <p:extLst>
      <p:ext uri="{BB962C8B-B14F-4D97-AF65-F5344CB8AC3E}">
        <p14:creationId xmlns:p14="http://schemas.microsoft.com/office/powerpoint/2010/main" val="384609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8151" y="132081"/>
            <a:ext cx="6705599" cy="52643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Resource Assessment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0E261-CDAE-435B-94AE-F9FF2CC703F4}"/>
              </a:ext>
            </a:extLst>
          </p:cNvPr>
          <p:cNvSpPr/>
          <p:nvPr/>
        </p:nvSpPr>
        <p:spPr>
          <a:xfrm>
            <a:off x="769496" y="5501393"/>
            <a:ext cx="11012774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‘All our knowledge begins with the senses, proceeds then to the understanding, and ends with reason. There is nothing higher than reason.’ </a:t>
            </a:r>
            <a:endParaRPr lang="en-US" sz="2400" b="1" dirty="0" smtClean="0">
              <a:solidFill>
                <a:srgbClr val="EC1433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EC1433"/>
                </a:solidFill>
                <a:latin typeface="Times New Roman" panose="02020603050405020304" pitchFamily="18" charset="0"/>
              </a:rPr>
              <a:t>–</a:t>
            </a:r>
            <a:r>
              <a:rPr lang="en-US" b="1" dirty="0">
                <a:solidFill>
                  <a:srgbClr val="EC1433"/>
                </a:solidFill>
                <a:latin typeface="Times New Roman" panose="02020603050405020304" pitchFamily="18" charset="0"/>
              </a:rPr>
              <a:t>Immanuel Kant</a:t>
            </a:r>
            <a:endParaRPr lang="en-IN" b="1" dirty="0">
              <a:solidFill>
                <a:srgbClr val="EC14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3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E0D14E-168A-49B2-B3AD-0727AEFF7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40" y="2587833"/>
            <a:ext cx="4322260" cy="3678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432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EC1433"/>
                </a:solidFill>
                <a:latin typeface="Times New Roman" panose="02020603050405020304" pitchFamily="18" charset="0"/>
              </a:rPr>
              <a:t>Ask questions about Resources before starting business</a:t>
            </a:r>
            <a:endParaRPr lang="en-IN" sz="4000" b="1" dirty="0">
              <a:ln/>
              <a:solidFill>
                <a:srgbClr val="EC14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46" y="1723868"/>
            <a:ext cx="8230849" cy="4423113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Is raw material available?</a:t>
            </a:r>
          </a:p>
          <a:p>
            <a:pPr marL="742950" indent="-742950" algn="just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Is man-power available?</a:t>
            </a:r>
          </a:p>
          <a:p>
            <a:pPr marL="742950" indent="-742950" algn="just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Is water quality and availability good?</a:t>
            </a:r>
          </a:p>
          <a:p>
            <a:pPr marL="742950" indent="-742950" algn="just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Is power-supply/ fuel adequate?</a:t>
            </a:r>
          </a:p>
          <a:p>
            <a:pPr marL="742950" indent="-742950" algn="just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Is storage facility sufficient in the area?</a:t>
            </a:r>
          </a:p>
          <a:p>
            <a:pPr marL="742950" indent="-742950" algn="just"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I road/ rail connectivity good?</a:t>
            </a:r>
          </a:p>
          <a:p>
            <a:pPr marL="0" indent="0" algn="just">
              <a:buNone/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8151" y="132081"/>
            <a:ext cx="6705599" cy="52493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Market Assessment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37A317-1B1C-4D11-ABA1-3169D5CF996D}"/>
              </a:ext>
            </a:extLst>
          </p:cNvPr>
          <p:cNvSpPr/>
          <p:nvPr/>
        </p:nvSpPr>
        <p:spPr>
          <a:xfrm>
            <a:off x="874426" y="5594202"/>
            <a:ext cx="10473127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dirty="0" smtClean="0">
                <a:solidFill>
                  <a:srgbClr val="EC1433"/>
                </a:solidFill>
                <a:latin typeface="Times New Roman" panose="02020603050405020304" pitchFamily="18" charset="0"/>
              </a:rPr>
              <a:t>“</a:t>
            </a:r>
            <a:r>
              <a:rPr lang="en-US" sz="2400" b="1" dirty="0">
                <a:solidFill>
                  <a:srgbClr val="EC1433"/>
                </a:solidFill>
                <a:latin typeface="Times New Roman" panose="02020603050405020304" pitchFamily="18" charset="0"/>
              </a:rPr>
              <a:t>The founding of new businesses is the essence of entrepreneurial activity</a:t>
            </a:r>
            <a:r>
              <a:rPr lang="en-US" sz="2400" b="1" dirty="0" smtClean="0">
                <a:solidFill>
                  <a:srgbClr val="EC1433"/>
                </a:solidFill>
                <a:latin typeface="Times New Roman" panose="02020603050405020304" pitchFamily="18" charset="0"/>
              </a:rPr>
              <a:t>.”</a:t>
            </a:r>
          </a:p>
          <a:p>
            <a:pPr algn="ctr"/>
            <a:endParaRPr lang="en-US" sz="2400" b="1" dirty="0">
              <a:solidFill>
                <a:srgbClr val="EC1433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EC1433"/>
                </a:solidFill>
                <a:latin typeface="Times New Roman" panose="02020603050405020304" pitchFamily="18" charset="0"/>
              </a:rPr>
              <a:t>- W</a:t>
            </a:r>
            <a:r>
              <a:rPr lang="en-US" b="1" dirty="0">
                <a:solidFill>
                  <a:srgbClr val="EC1433"/>
                </a:solidFill>
                <a:latin typeface="Times New Roman" panose="02020603050405020304" pitchFamily="18" charset="0"/>
              </a:rPr>
              <a:t>. Gibb Dyer, Jr. (BYU</a:t>
            </a:r>
            <a:r>
              <a:rPr lang="en-US" b="1" dirty="0" smtClean="0">
                <a:solidFill>
                  <a:srgbClr val="EC1433"/>
                </a:solidFill>
                <a:latin typeface="Times New Roman" panose="02020603050405020304" pitchFamily="18" charset="0"/>
              </a:rPr>
              <a:t>)</a:t>
            </a:r>
            <a:endParaRPr lang="en-IN" b="1" dirty="0">
              <a:solidFill>
                <a:srgbClr val="EC14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1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E796807-C96D-4FEB-90FA-7D84DE3F7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53512"/>
              </p:ext>
            </p:extLst>
          </p:nvPr>
        </p:nvGraphicFramePr>
        <p:xfrm>
          <a:off x="7515492" y="1259175"/>
          <a:ext cx="4505370" cy="275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r:id="rId3" imgW="12977640" imgH="7974360" progId="">
                  <p:embed/>
                </p:oleObj>
              </mc:Choice>
              <mc:Fallback>
                <p:oleObj r:id="rId3" imgW="12977640" imgH="7974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15492" y="1259175"/>
                        <a:ext cx="4505370" cy="2757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4361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4200" b="1" dirty="0">
                <a:ln w="0"/>
                <a:solidFill>
                  <a:srgbClr val="EC14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Ask questions about market before starting business</a:t>
            </a:r>
            <a:endParaRPr lang="en-IN" sz="4200" b="1" dirty="0">
              <a:ln w="0"/>
              <a:solidFill>
                <a:srgbClr val="EC14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38" y="1259175"/>
            <a:ext cx="11019020" cy="5576341"/>
          </a:xfrm>
        </p:spPr>
        <p:txBody>
          <a:bodyPr>
            <a:normAutofit fontScale="85000" lnSpcReduction="20000"/>
          </a:bodyPr>
          <a:lstStyle/>
          <a:p>
            <a:pPr marL="742950" indent="-742950" algn="just">
              <a:lnSpc>
                <a:spcPct val="160000"/>
              </a:lnSpc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Is there a demand-supply gap?</a:t>
            </a:r>
          </a:p>
          <a:p>
            <a:pPr marL="742950" indent="-742950" algn="just">
              <a:lnSpc>
                <a:spcPct val="160000"/>
              </a:lnSpc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Can I trap the gap?</a:t>
            </a:r>
          </a:p>
          <a:p>
            <a:pPr marL="742950" indent="-742950" algn="just">
              <a:lnSpc>
                <a:spcPct val="160000"/>
              </a:lnSpc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Can I bump-out a competitor?</a:t>
            </a:r>
          </a:p>
          <a:p>
            <a:pPr marL="742950" indent="-742950" algn="just">
              <a:lnSpc>
                <a:spcPct val="160000"/>
              </a:lnSpc>
              <a:buFont typeface="Arial" panose="020B0604020202020204" pitchFamily="34" charset="0"/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Can I develop a unique business model?</a:t>
            </a:r>
          </a:p>
          <a:p>
            <a:pPr marL="742950" indent="-742950" algn="just">
              <a:lnSpc>
                <a:spcPct val="160000"/>
              </a:lnSpc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Can I make my share in the niche-market by proposing Unique Sale Proposition (USP)?</a:t>
            </a:r>
          </a:p>
          <a:p>
            <a:pPr marL="742950" indent="-742950" algn="just">
              <a:lnSpc>
                <a:spcPct val="160000"/>
              </a:lnSpc>
              <a:buAutoNum type="arabicPeriod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Can I innovate a product that is readily accepted in market?</a:t>
            </a:r>
          </a:p>
        </p:txBody>
      </p:sp>
    </p:spTree>
    <p:extLst>
      <p:ext uri="{BB962C8B-B14F-4D97-AF65-F5344CB8AC3E}">
        <p14:creationId xmlns:p14="http://schemas.microsoft.com/office/powerpoint/2010/main" val="39178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1.0&quot;&gt;&lt;object type=&quot;1&quot; unique_id=&quot;10001&quot;&gt;&lt;object type=&quot;2&quot; unique_id=&quot;10037&quot;&gt;&lt;object type=&quot;3&quot; unique_id=&quot;10038&quot;&gt;&lt;property id=&quot;20148&quot; value=&quot;5&quot;/&gt;&lt;property id=&quot;20300&quot; value=&quot;Slide 1 - &amp;quot;How to Setup Your Own Food Processing Industry &amp;quot;&quot;/&gt;&lt;property id=&quot;20307&quot; value=&quot;282&quot;/&gt;&lt;/object&gt;&lt;object type=&quot;3&quot; unique_id=&quot;10039&quot;&gt;&lt;property id=&quot;20148&quot; value=&quot;5&quot;/&gt;&lt;property id=&quot;20300&quot; value=&quot;Slide 3&quot;/&gt;&lt;property id=&quot;20307&quot; value=&quot;290&quot;/&gt;&lt;/object&gt;&lt;object type=&quot;3&quot; unique_id=&quot;10041&quot;&gt;&lt;property id=&quot;20148&quot; value=&quot;5&quot;/&gt;&lt;property id=&quot;20300&quot; value=&quot;Slide 5 - &amp;quot;Ask questions to yourself before starting business&amp;quot;&quot;/&gt;&lt;property id=&quot;20307&quot; value=&quot;283&quot;/&gt;&lt;/object&gt;&lt;object type=&quot;3&quot; unique_id=&quot;10044&quot;&gt;&lt;property id=&quot;20148&quot; value=&quot;5&quot;/&gt;&lt;property id=&quot;20300&quot; value=&quot;Slide 7 - &amp;quot;Ask questions about Resources before starting business&amp;quot;&quot;/&gt;&lt;property id=&quot;20307&quot; value=&quot;286&quot;/&gt;&lt;/object&gt;&lt;object type=&quot;3&quot; unique_id=&quot;10046&quot;&gt;&lt;property id=&quot;20148&quot; value=&quot;5&quot;/&gt;&lt;property id=&quot;20300&quot; value=&quot;Slide 9 - &amp;quot;Ask questions about market before starting business&amp;quot;&quot;/&gt;&lt;property id=&quot;20307&quot; value=&quot;288&quot;/&gt;&lt;/object&gt;&lt;object type=&quot;3&quot; unique_id=&quot;10047&quot;&gt;&lt;property id=&quot;20148&quot; value=&quot;5&quot;/&gt;&lt;property id=&quot;20300&quot; value=&quot;Slide 18&quot;/&gt;&lt;property id=&quot;20307&quot; value=&quot;292&quot;/&gt;&lt;/object&gt;&lt;object type=&quot;3&quot; unique_id=&quot;10048&quot;&gt;&lt;property id=&quot;20148&quot; value=&quot;5&quot;/&gt;&lt;property id=&quot;20300&quot; value=&quot;Slide 19 - &amp;quot;Business Development Cycle&amp;quot;&quot;/&gt;&lt;property id=&quot;20307&quot; value=&quot;291&quot;/&gt;&lt;/object&gt;&lt;object type=&quot;3&quot; unique_id=&quot;10050&quot;&gt;&lt;property id=&quot;20148&quot; value=&quot;5&quot;/&gt;&lt;property id=&quot;20300&quot; value=&quot;Slide 20&quot;/&gt;&lt;property id=&quot;20307&quot; value=&quot;273&quot;/&gt;&lt;/object&gt;&lt;object type=&quot;3&quot; unique_id=&quot;10051&quot;&gt;&lt;property id=&quot;20148&quot; value=&quot;5&quot;/&gt;&lt;property id=&quot;20300&quot; value=&quot;Slide 23 - &amp;quot;Key&amp;quot;&quot;/&gt;&lt;property id=&quot;20307&quot; value=&quot;258&quot;/&gt;&lt;/object&gt;&lt;object type=&quot;3&quot; unique_id=&quot;10052&quot;&gt;&lt;property id=&quot;20148&quot; value=&quot;5&quot;/&gt;&lt;property id=&quot;20300&quot; value=&quot;Slide 24&quot;/&gt;&lt;property id=&quot;20307&quot; value=&quot;268&quot;/&gt;&lt;/object&gt;&lt;object type=&quot;3&quot; unique_id=&quot;10053&quot;&gt;&lt;property id=&quot;20148&quot; value=&quot;5&quot;/&gt;&lt;property id=&quot;20300&quot; value=&quot;Slide 25&quot;/&gt;&lt;property id=&quot;20307&quot; value=&quot;272&quot;/&gt;&lt;/object&gt;&lt;object type=&quot;3&quot; unique_id=&quot;10054&quot;&gt;&lt;property id=&quot;20148&quot; value=&quot;5&quot;/&gt;&lt;property id=&quot;20300&quot; value=&quot;Slide 27&quot;/&gt;&lt;property id=&quot;20307&quot; value=&quot;269&quot;/&gt;&lt;/object&gt;&lt;object type=&quot;3&quot; unique_id=&quot;10055&quot;&gt;&lt;property id=&quot;20148&quot; value=&quot;5&quot;/&gt;&lt;property id=&quot;20300&quot; value=&quot;Slide 28&quot;/&gt;&lt;property id=&quot;20307&quot; value=&quot;259&quot;/&gt;&lt;/object&gt;&lt;object type=&quot;3&quot; unique_id=&quot;10057&quot;&gt;&lt;property id=&quot;20148&quot; value=&quot;5&quot;/&gt;&lt;property id=&quot;20300&quot; value=&quot;Slide 29&quot;/&gt;&lt;property id=&quot;20307&quot; value=&quot;270&quot;/&gt;&lt;/object&gt;&lt;object type=&quot;3&quot; unique_id=&quot;10058&quot;&gt;&lt;property id=&quot;20148&quot; value=&quot;5&quot;/&gt;&lt;property id=&quot;20300&quot; value=&quot;Slide 30&quot;/&gt;&lt;property id=&quot;20307&quot; value=&quot;262&quot;/&gt;&lt;/object&gt;&lt;object type=&quot;3&quot; unique_id=&quot;10059&quot;&gt;&lt;property id=&quot;20148&quot; value=&quot;5&quot;/&gt;&lt;property id=&quot;20300&quot; value=&quot;Slide 31&quot;/&gt;&lt;property id=&quot;20307&quot; value=&quot;263&quot;/&gt;&lt;/object&gt;&lt;object type=&quot;3&quot; unique_id=&quot;10060&quot;&gt;&lt;property id=&quot;20148&quot; value=&quot;5&quot;/&gt;&lt;property id=&quot;20300&quot; value=&quot;Slide 32&quot;/&gt;&lt;property id=&quot;20307&quot; value=&quot;271&quot;/&gt;&lt;/object&gt;&lt;object type=&quot;3&quot; unique_id=&quot;10061&quot;&gt;&lt;property id=&quot;20148&quot; value=&quot;5&quot;/&gt;&lt;property id=&quot;20300&quot; value=&quot;Slide 33&quot;/&gt;&lt;property id=&quot;20307&quot; value=&quot;264&quot;/&gt;&lt;/object&gt;&lt;object type=&quot;3&quot; unique_id=&quot;12748&quot;&gt;&lt;property id=&quot;20148&quot; value=&quot;5&quot;/&gt;&lt;property id=&quot;20300&quot; value=&quot;Slide 26&quot;/&gt;&lt;property id=&quot;20307&quot; value=&quot;293&quot;/&gt;&lt;/object&gt;&lt;object type=&quot;3&quot; unique_id=&quot;15818&quot;&gt;&lt;property id=&quot;20148&quot; value=&quot;5&quot;/&gt;&lt;property id=&quot;20300&quot; value=&quot;Slide 22&quot;/&gt;&lt;property id=&quot;20307&quot; value=&quot;296&quot;/&gt;&lt;/object&gt;&lt;object type=&quot;3&quot; unique_id=&quot;16404&quot;&gt;&lt;property id=&quot;20148&quot; value=&quot;5&quot;/&gt;&lt;property id=&quot;20300&quot; value=&quot;Slide 21&quot;/&gt;&lt;property id=&quot;20307&quot; value=&quot;297&quot;/&gt;&lt;/object&gt;&lt;object type=&quot;3&quot; unique_id=&quot;17490&quot;&gt;&lt;property id=&quot;20148&quot; value=&quot;5&quot;/&gt;&lt;property id=&quot;20300&quot; value=&quot;Slide 10&quot;/&gt;&lt;property id=&quot;20307&quot; value=&quot;298&quot;/&gt;&lt;/object&gt;&lt;object type=&quot;3&quot; unique_id=&quot;18035&quot;&gt;&lt;property id=&quot;20148&quot; value=&quot;5&quot;/&gt;&lt;property id=&quot;20300&quot; value=&quot;Slide 11&quot;/&gt;&lt;property id=&quot;20307&quot; value=&quot;299&quot;/&gt;&lt;/object&gt;&lt;object type=&quot;3&quot; unique_id=&quot;18135&quot;&gt;&lt;property id=&quot;20148&quot; value=&quot;5&quot;/&gt;&lt;property id=&quot;20300&quot; value=&quot;Slide 12&quot;/&gt;&lt;property id=&quot;20307&quot; value=&quot;300&quot;/&gt;&lt;/object&gt;&lt;object type=&quot;3&quot; unique_id=&quot;18754&quot;&gt;&lt;property id=&quot;20148&quot; value=&quot;5&quot;/&gt;&lt;property id=&quot;20300&quot; value=&quot;Slide 2 - &amp;quot;OBJECTIVE&amp;quot;&quot;/&gt;&lt;property id=&quot;20307&quot; value=&quot;301&quot;/&gt;&lt;/object&gt;&lt;object type=&quot;3&quot; unique_id=&quot;19897&quot;&gt;&lt;property id=&quot;20148&quot; value=&quot;5&quot;/&gt;&lt;property id=&quot;20300&quot; value=&quot;Slide 13&quot;/&gt;&lt;property id=&quot;20307&quot; value=&quot;302&quot;/&gt;&lt;/object&gt;&lt;object type=&quot;3&quot; unique_id=&quot;19899&quot;&gt;&lt;property id=&quot;20148&quot; value=&quot;5&quot;/&gt;&lt;property id=&quot;20300&quot; value=&quot;Slide 34&quot;/&gt;&lt;property id=&quot;20307&quot; value=&quot;266&quot;/&gt;&lt;/object&gt;&lt;object type=&quot;3&quot; unique_id=&quot;19900&quot;&gt;&lt;property id=&quot;20148&quot; value=&quot;5&quot;/&gt;&lt;property id=&quot;20300&quot; value=&quot;Slide 35&quot;/&gt;&lt;property id=&quot;20307&quot; value=&quot;267&quot;/&gt;&lt;/object&gt;&lt;object type=&quot;3&quot; unique_id=&quot;20681&quot;&gt;&lt;property id=&quot;20148&quot; value=&quot;5&quot;/&gt;&lt;property id=&quot;20300&quot; value=&quot;Slide 14&quot;/&gt;&lt;property id=&quot;20307&quot; value=&quot;304&quot;/&gt;&lt;/object&gt;&lt;object type=&quot;3&quot; unique_id=&quot;20787&quot;&gt;&lt;property id=&quot;20148&quot; value=&quot;5&quot;/&gt;&lt;property id=&quot;20300&quot; value=&quot;Slide 15&quot;/&gt;&lt;property id=&quot;20307&quot; value=&quot;305&quot;/&gt;&lt;/object&gt;&lt;object type=&quot;3&quot; unique_id=&quot;23091&quot;&gt;&lt;property id=&quot;20148&quot; value=&quot;5&quot;/&gt;&lt;property id=&quot;20300&quot; value=&quot;Slide 4&quot;/&gt;&lt;property id=&quot;20307&quot; value=&quot;306&quot;/&gt;&lt;/object&gt;&lt;object type=&quot;3&quot; unique_id=&quot;23092&quot;&gt;&lt;property id=&quot;20148&quot; value=&quot;5&quot;/&gt;&lt;property id=&quot;20300&quot; value=&quot;Slide 6&quot;/&gt;&lt;property id=&quot;20307&quot; value=&quot;307&quot;/&gt;&lt;/object&gt;&lt;object type=&quot;3&quot; unique_id=&quot;23203&quot;&gt;&lt;property id=&quot;20148&quot; value=&quot;5&quot;/&gt;&lt;property id=&quot;20300&quot; value=&quot;Slide 8&quot;/&gt;&lt;property id=&quot;20307&quot; value=&quot;308&quot;/&gt;&lt;/object&gt;&lt;object type=&quot;3&quot; unique_id=&quot;23349&quot;&gt;&lt;property id=&quot;20148&quot; value=&quot;5&quot;/&gt;&lt;property id=&quot;20300&quot; value=&quot;Slide 16&quot;/&gt;&lt;property id=&quot;20307&quot; value=&quot;309&quot;/&gt;&lt;/object&gt;&lt;object type=&quot;3&quot; unique_id=&quot;23350&quot;&gt;&lt;property id=&quot;20148&quot; value=&quot;5&quot;/&gt;&lt;property id=&quot;20300&quot; value=&quot;Slide 17&quot;/&gt;&lt;property id=&quot;20307&quot; value=&quot;310&quot;/&gt;&lt;/object&gt;&lt;/object&gt;&lt;object type=&quot;8&quot; unique_id=&quot;1009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1854</Words>
  <Application>Microsoft Office PowerPoint</Application>
  <PresentationFormat>Widescreen</PresentationFormat>
  <Paragraphs>341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Georgia</vt:lpstr>
      <vt:lpstr>Times New Roman</vt:lpstr>
      <vt:lpstr>Wingdings</vt:lpstr>
      <vt:lpstr>Office Theme</vt:lpstr>
      <vt:lpstr>How to Setup Your Own Food Processing Industry </vt:lpstr>
      <vt:lpstr>OBJECTIVE</vt:lpstr>
      <vt:lpstr>PowerPoint Presentation</vt:lpstr>
      <vt:lpstr>PowerPoint Presentation</vt:lpstr>
      <vt:lpstr>Ask questions to yourself before starting business</vt:lpstr>
      <vt:lpstr>PowerPoint Presentation</vt:lpstr>
      <vt:lpstr>Ask questions about Resources before starting business</vt:lpstr>
      <vt:lpstr>PowerPoint Presentation</vt:lpstr>
      <vt:lpstr>Ask questions about market before starting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Development Cycle</vt:lpstr>
      <vt:lpstr>PowerPoint Presentation</vt:lpstr>
      <vt:lpstr>PowerPoint Presentation</vt:lpstr>
      <vt:lpstr>How many number of Approval, Registration, Certificate, License &amp; NOC are needed?</vt:lpstr>
      <vt:lpstr>PowerPoint Presentation</vt:lpstr>
      <vt:lpstr>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Singh</dc:creator>
  <cp:lastModifiedBy>Robin Singh</cp:lastModifiedBy>
  <cp:revision>416</cp:revision>
  <dcterms:created xsi:type="dcterms:W3CDTF">2020-05-11T03:56:18Z</dcterms:created>
  <dcterms:modified xsi:type="dcterms:W3CDTF">2020-05-23T08:52:48Z</dcterms:modified>
</cp:coreProperties>
</file>